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y="5143500" cx="9144000"/>
  <p:notesSz cx="6858000" cy="9144000"/>
  <p:embeddedFontLst>
    <p:embeddedFont>
      <p:font typeface="Proxima Nova"/>
      <p:regular r:id="rId67"/>
      <p:bold r:id="rId68"/>
      <p:italic r:id="rId69"/>
      <p:boldItalic r:id="rId70"/>
    </p:embeddedFont>
    <p:embeddedFont>
      <p:font typeface="Source Code Pro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SourceCodePro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SourceCodePro-regular.fntdata"/><Relationship Id="rId70" Type="http://schemas.openxmlformats.org/officeDocument/2006/relationships/font" Target="fonts/ProximaNova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ProximaNova-bold.fntdata"/><Relationship Id="rId23" Type="http://schemas.openxmlformats.org/officeDocument/2006/relationships/slide" Target="slides/slide19.xml"/><Relationship Id="rId67" Type="http://schemas.openxmlformats.org/officeDocument/2006/relationships/font" Target="fonts/ProximaNova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ProximaNova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Shape 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Shape 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SECTION TITLE A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2" name="Shape 12"/>
          <p:cNvSpPr/>
          <p:nvPr/>
        </p:nvSpPr>
        <p:spPr>
          <a:xfrm>
            <a:off x="-841625" y="-955750"/>
            <a:ext cx="3195300" cy="31953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1752875" y="2649500"/>
            <a:ext cx="3554100" cy="119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4741650" y="937025"/>
            <a:ext cx="4079400" cy="137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7500" lvl="0" marL="457200" rtl="0">
              <a:spcBef>
                <a:spcPts val="0"/>
              </a:spcBef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457200" rtl="0">
              <a:spcBef>
                <a:spcPts val="0"/>
              </a:spcBef>
              <a:buNone/>
              <a:defRPr/>
            </a:lvl2pPr>
            <a:lvl3pPr indent="-228600" lvl="2" marL="457200" rtl="0">
              <a:spcBef>
                <a:spcPts val="0"/>
              </a:spcBef>
              <a:buNone/>
              <a:defRPr/>
            </a:lvl3pPr>
            <a:lvl4pPr indent="-228600" lvl="3" marL="457200" rtl="0">
              <a:spcBef>
                <a:spcPts val="0"/>
              </a:spcBef>
              <a:buNone/>
              <a:defRPr/>
            </a:lvl4pPr>
            <a:lvl5pPr indent="-228600" lvl="4" marL="457200" rtl="0">
              <a:spcBef>
                <a:spcPts val="0"/>
              </a:spcBef>
              <a:buNone/>
              <a:defRPr/>
            </a:lvl5pPr>
            <a:lvl6pPr indent="-228600" lvl="5" marL="457200" rtl="0">
              <a:spcBef>
                <a:spcPts val="0"/>
              </a:spcBef>
              <a:buNone/>
              <a:defRPr/>
            </a:lvl6pPr>
            <a:lvl7pPr indent="-228600" lvl="6" marL="457200" rtl="0">
              <a:spcBef>
                <a:spcPts val="0"/>
              </a:spcBef>
              <a:buNone/>
              <a:defRPr/>
            </a:lvl7pPr>
            <a:lvl8pPr indent="-228600" lvl="7" marL="457200" rtl="0">
              <a:spcBef>
                <a:spcPts val="0"/>
              </a:spcBef>
              <a:buNone/>
              <a:defRPr/>
            </a:lvl8pPr>
            <a:lvl9pPr indent="-228600" lvl="8" marL="45720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2" type="title"/>
          </p:nvPr>
        </p:nvSpPr>
        <p:spPr>
          <a:xfrm>
            <a:off x="234300" y="177675"/>
            <a:ext cx="1559100" cy="147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PAGE C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81" name="Shape 81"/>
          <p:cNvSpPr/>
          <p:nvPr/>
        </p:nvSpPr>
        <p:spPr>
          <a:xfrm>
            <a:off x="4543525" y="-16350"/>
            <a:ext cx="4629900" cy="51762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5147150" y="1243975"/>
            <a:ext cx="3691500" cy="62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5148900" y="1867675"/>
            <a:ext cx="3360300" cy="182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C4C02"/>
              </a:buClr>
              <a:buFont typeface="Proxima Nova"/>
              <a:buAutoNum type="arabi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Proxima Nova"/>
              <a:buAutoNum type="alpha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Proxima Nova"/>
              <a:buAutoNum type="roman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Proxima Nova"/>
              <a:buAutoNum type="arabi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Proxima Nova"/>
              <a:buAutoNum type="alpha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Proxima Nova"/>
              <a:buAutoNum type="roman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Proxima Nova"/>
              <a:buAutoNum type="arabi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Proxima Nova"/>
              <a:buAutoNum type="alpha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Proxima Nova"/>
              <a:buAutoNum type="roman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4" name="Shape 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" y="0"/>
            <a:ext cx="45691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00" y="4563975"/>
            <a:ext cx="368525" cy="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 COLUMN 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88" name="Shape 88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2" type="subTitle"/>
          </p:nvPr>
        </p:nvSpPr>
        <p:spPr>
          <a:xfrm>
            <a:off x="749000" y="1383575"/>
            <a:ext cx="2517300" cy="62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3" type="body"/>
          </p:nvPr>
        </p:nvSpPr>
        <p:spPr>
          <a:xfrm>
            <a:off x="749000" y="2118825"/>
            <a:ext cx="7781400" cy="196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 COLUMN 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96" name="Shape 96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2" type="subTitle"/>
          </p:nvPr>
        </p:nvSpPr>
        <p:spPr>
          <a:xfrm>
            <a:off x="749000" y="1383575"/>
            <a:ext cx="1216500" cy="62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3" type="body"/>
          </p:nvPr>
        </p:nvSpPr>
        <p:spPr>
          <a:xfrm>
            <a:off x="749000" y="2057025"/>
            <a:ext cx="3761100" cy="196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4" type="subTitle"/>
          </p:nvPr>
        </p:nvSpPr>
        <p:spPr>
          <a:xfrm>
            <a:off x="4711350" y="1383575"/>
            <a:ext cx="1216500" cy="62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5" type="body"/>
          </p:nvPr>
        </p:nvSpPr>
        <p:spPr>
          <a:xfrm>
            <a:off x="4711350" y="2057025"/>
            <a:ext cx="3761100" cy="196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COLUMN 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06" name="Shape 106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2" type="subTitle"/>
          </p:nvPr>
        </p:nvSpPr>
        <p:spPr>
          <a:xfrm>
            <a:off x="749000" y="1383575"/>
            <a:ext cx="1744500" cy="62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749000" y="2057025"/>
            <a:ext cx="2205000" cy="196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4" type="subTitle"/>
          </p:nvPr>
        </p:nvSpPr>
        <p:spPr>
          <a:xfrm>
            <a:off x="3316025" y="1383575"/>
            <a:ext cx="1620600" cy="62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5" type="body"/>
          </p:nvPr>
        </p:nvSpPr>
        <p:spPr>
          <a:xfrm>
            <a:off x="3316025" y="2057025"/>
            <a:ext cx="2532900" cy="196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6" type="subTitle"/>
          </p:nvPr>
        </p:nvSpPr>
        <p:spPr>
          <a:xfrm>
            <a:off x="6210950" y="1383575"/>
            <a:ext cx="1620600" cy="62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7" type="body"/>
          </p:nvPr>
        </p:nvSpPr>
        <p:spPr>
          <a:xfrm>
            <a:off x="6210950" y="2057025"/>
            <a:ext cx="2532900" cy="196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QUOT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-67950" y="-62625"/>
            <a:ext cx="9279900" cy="52584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2442600" y="490600"/>
            <a:ext cx="6221100" cy="314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defRPr b="1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pic>
        <p:nvPicPr>
          <p:cNvPr id="120" name="Shape 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275" y="4207525"/>
            <a:ext cx="974475" cy="9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KEY POINT ILLUSTRATED WITH QUOT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23" name="Shape 123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2" type="subTitle"/>
          </p:nvPr>
        </p:nvSpPr>
        <p:spPr>
          <a:xfrm>
            <a:off x="628150" y="3716100"/>
            <a:ext cx="1593000" cy="6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3" type="title"/>
          </p:nvPr>
        </p:nvSpPr>
        <p:spPr>
          <a:xfrm>
            <a:off x="634650" y="3134350"/>
            <a:ext cx="1580100" cy="48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24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4" type="subTitle"/>
          </p:nvPr>
        </p:nvSpPr>
        <p:spPr>
          <a:xfrm>
            <a:off x="634650" y="1255050"/>
            <a:ext cx="7837800" cy="123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sz="20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5" type="subTitle"/>
          </p:nvPr>
        </p:nvSpPr>
        <p:spPr>
          <a:xfrm>
            <a:off x="2638825" y="3716100"/>
            <a:ext cx="1593000" cy="6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6" type="title"/>
          </p:nvPr>
        </p:nvSpPr>
        <p:spPr>
          <a:xfrm>
            <a:off x="2645325" y="3134350"/>
            <a:ext cx="1580100" cy="48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24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7" type="subTitle"/>
          </p:nvPr>
        </p:nvSpPr>
        <p:spPr>
          <a:xfrm>
            <a:off x="4649500" y="3716100"/>
            <a:ext cx="1593000" cy="6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8" type="title"/>
          </p:nvPr>
        </p:nvSpPr>
        <p:spPr>
          <a:xfrm>
            <a:off x="4656000" y="3134350"/>
            <a:ext cx="1580100" cy="48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24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9" type="subTitle"/>
          </p:nvPr>
        </p:nvSpPr>
        <p:spPr>
          <a:xfrm>
            <a:off x="6666675" y="3716100"/>
            <a:ext cx="1593000" cy="6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3" type="title"/>
          </p:nvPr>
        </p:nvSpPr>
        <p:spPr>
          <a:xfrm>
            <a:off x="6673175" y="3134350"/>
            <a:ext cx="1580100" cy="48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24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KEY POIN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38" name="Shape 138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2" type="title"/>
          </p:nvPr>
        </p:nvSpPr>
        <p:spPr>
          <a:xfrm>
            <a:off x="536275" y="1137350"/>
            <a:ext cx="1143900" cy="930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60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3" type="subTitle"/>
          </p:nvPr>
        </p:nvSpPr>
        <p:spPr>
          <a:xfrm>
            <a:off x="1680175" y="1298900"/>
            <a:ext cx="2410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4" name="Shape 144"/>
          <p:cNvSpPr txBox="1"/>
          <p:nvPr>
            <p:ph idx="4" type="body"/>
          </p:nvPr>
        </p:nvSpPr>
        <p:spPr>
          <a:xfrm>
            <a:off x="1698647" y="1667250"/>
            <a:ext cx="2382600" cy="56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5" type="title"/>
          </p:nvPr>
        </p:nvSpPr>
        <p:spPr>
          <a:xfrm>
            <a:off x="536275" y="2229450"/>
            <a:ext cx="1143900" cy="930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60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6" type="subTitle"/>
          </p:nvPr>
        </p:nvSpPr>
        <p:spPr>
          <a:xfrm>
            <a:off x="1680175" y="2391000"/>
            <a:ext cx="2410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7" type="body"/>
          </p:nvPr>
        </p:nvSpPr>
        <p:spPr>
          <a:xfrm>
            <a:off x="1698647" y="2759350"/>
            <a:ext cx="2382600" cy="56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8" type="title"/>
          </p:nvPr>
        </p:nvSpPr>
        <p:spPr>
          <a:xfrm>
            <a:off x="536275" y="3321550"/>
            <a:ext cx="1143900" cy="930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60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9" type="subTitle"/>
          </p:nvPr>
        </p:nvSpPr>
        <p:spPr>
          <a:xfrm>
            <a:off x="1680175" y="3483100"/>
            <a:ext cx="2410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3" type="body"/>
          </p:nvPr>
        </p:nvSpPr>
        <p:spPr>
          <a:xfrm>
            <a:off x="1698647" y="3851450"/>
            <a:ext cx="2382600" cy="56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4" type="title"/>
          </p:nvPr>
        </p:nvSpPr>
        <p:spPr>
          <a:xfrm>
            <a:off x="4388100" y="1137350"/>
            <a:ext cx="1143900" cy="930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60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5" type="subTitle"/>
          </p:nvPr>
        </p:nvSpPr>
        <p:spPr>
          <a:xfrm>
            <a:off x="5550475" y="1294250"/>
            <a:ext cx="2410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6" type="body"/>
          </p:nvPr>
        </p:nvSpPr>
        <p:spPr>
          <a:xfrm>
            <a:off x="5550472" y="1667250"/>
            <a:ext cx="2382600" cy="56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7" type="title"/>
          </p:nvPr>
        </p:nvSpPr>
        <p:spPr>
          <a:xfrm>
            <a:off x="4388100" y="2229450"/>
            <a:ext cx="1143900" cy="930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60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18" type="subTitle"/>
          </p:nvPr>
        </p:nvSpPr>
        <p:spPr>
          <a:xfrm>
            <a:off x="5550475" y="2386350"/>
            <a:ext cx="2410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9" type="body"/>
          </p:nvPr>
        </p:nvSpPr>
        <p:spPr>
          <a:xfrm>
            <a:off x="5550472" y="2759350"/>
            <a:ext cx="2382600" cy="56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0" type="title"/>
          </p:nvPr>
        </p:nvSpPr>
        <p:spPr>
          <a:xfrm>
            <a:off x="4388100" y="3321550"/>
            <a:ext cx="1143900" cy="930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60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21" type="subTitle"/>
          </p:nvPr>
        </p:nvSpPr>
        <p:spPr>
          <a:xfrm>
            <a:off x="5550475" y="3478450"/>
            <a:ext cx="2410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9" name="Shape 159"/>
          <p:cNvSpPr txBox="1"/>
          <p:nvPr>
            <p:ph idx="22" type="body"/>
          </p:nvPr>
        </p:nvSpPr>
        <p:spPr>
          <a:xfrm>
            <a:off x="5550472" y="3851450"/>
            <a:ext cx="2382600" cy="56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Proxima Nov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KEY POINTS ILLUSTRATED WITH ARROW 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62" name="Shape 162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6" name="Shape 166"/>
          <p:cNvSpPr/>
          <p:nvPr/>
        </p:nvSpPr>
        <p:spPr>
          <a:xfrm>
            <a:off x="0" y="1303000"/>
            <a:ext cx="2317200" cy="1264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0" y="2567700"/>
            <a:ext cx="2317200" cy="1264800"/>
          </a:xfrm>
          <a:prstGeom prst="rect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317200" y="1303000"/>
            <a:ext cx="2317200" cy="1264800"/>
          </a:xfrm>
          <a:prstGeom prst="rect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2317200" y="2567700"/>
            <a:ext cx="2317200" cy="1264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634400" y="2567700"/>
            <a:ext cx="2317200" cy="1264800"/>
          </a:xfrm>
          <a:prstGeom prst="rect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634400" y="1303000"/>
            <a:ext cx="2317200" cy="1264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6951600" y="2567700"/>
            <a:ext cx="2317200" cy="1264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6951600" y="1303000"/>
            <a:ext cx="2317200" cy="1264800"/>
          </a:xfrm>
          <a:prstGeom prst="rect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2" type="title"/>
          </p:nvPr>
        </p:nvSpPr>
        <p:spPr>
          <a:xfrm>
            <a:off x="140400" y="2638600"/>
            <a:ext cx="2036400" cy="45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5" name="Shape 175"/>
          <p:cNvSpPr txBox="1"/>
          <p:nvPr>
            <p:ph idx="3" type="subTitle"/>
          </p:nvPr>
        </p:nvSpPr>
        <p:spPr>
          <a:xfrm>
            <a:off x="140400" y="3025200"/>
            <a:ext cx="2036400" cy="52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6" name="Shape 176"/>
          <p:cNvSpPr txBox="1"/>
          <p:nvPr>
            <p:ph idx="4" type="title"/>
          </p:nvPr>
        </p:nvSpPr>
        <p:spPr>
          <a:xfrm>
            <a:off x="2457600" y="1469075"/>
            <a:ext cx="2036400" cy="45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7" name="Shape 177"/>
          <p:cNvSpPr txBox="1"/>
          <p:nvPr>
            <p:ph idx="5" type="subTitle"/>
          </p:nvPr>
        </p:nvSpPr>
        <p:spPr>
          <a:xfrm>
            <a:off x="2457600" y="1855675"/>
            <a:ext cx="2036400" cy="52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6" type="title"/>
          </p:nvPr>
        </p:nvSpPr>
        <p:spPr>
          <a:xfrm>
            <a:off x="4774800" y="2638600"/>
            <a:ext cx="2036400" cy="45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9" name="Shape 179"/>
          <p:cNvSpPr txBox="1"/>
          <p:nvPr>
            <p:ph idx="7" type="subTitle"/>
          </p:nvPr>
        </p:nvSpPr>
        <p:spPr>
          <a:xfrm>
            <a:off x="4774800" y="3025200"/>
            <a:ext cx="2036400" cy="52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80" name="Shape 180"/>
          <p:cNvSpPr txBox="1"/>
          <p:nvPr>
            <p:ph idx="8" type="title"/>
          </p:nvPr>
        </p:nvSpPr>
        <p:spPr>
          <a:xfrm>
            <a:off x="7077925" y="1469075"/>
            <a:ext cx="2036400" cy="45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81" name="Shape 181"/>
          <p:cNvSpPr txBox="1"/>
          <p:nvPr>
            <p:ph idx="9" type="subTitle"/>
          </p:nvPr>
        </p:nvSpPr>
        <p:spPr>
          <a:xfrm>
            <a:off x="7077925" y="1855675"/>
            <a:ext cx="2036400" cy="52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182" name="Shape 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9425" y="1855679"/>
            <a:ext cx="228175" cy="2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9750" y="1926579"/>
            <a:ext cx="228175" cy="2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11200" y="3034095"/>
            <a:ext cx="228175" cy="2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176800" y="3066820"/>
            <a:ext cx="228175" cy="2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KEY POINT ILLUSTRATED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 b="38168" l="0" r="0" t="0"/>
          <a:stretch/>
        </p:blipFill>
        <p:spPr>
          <a:xfrm>
            <a:off x="0" y="1019700"/>
            <a:ext cx="9144002" cy="318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89" name="Shape 189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92" name="Shape 192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2" type="subTitle"/>
          </p:nvPr>
        </p:nvSpPr>
        <p:spPr>
          <a:xfrm>
            <a:off x="895800" y="1082575"/>
            <a:ext cx="2377800" cy="52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94" name="Shape 194"/>
          <p:cNvSpPr/>
          <p:nvPr/>
        </p:nvSpPr>
        <p:spPr>
          <a:xfrm>
            <a:off x="0" y="1027625"/>
            <a:ext cx="786300" cy="7863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786300" y="1027625"/>
            <a:ext cx="2596800" cy="786300"/>
          </a:xfrm>
          <a:prstGeom prst="rect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KEY POINT - MOBI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98" name="Shape 198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01" name="Shape 20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02" name="Shape 202"/>
          <p:cNvSpPr txBox="1"/>
          <p:nvPr>
            <p:ph idx="2" type="subTitle"/>
          </p:nvPr>
        </p:nvSpPr>
        <p:spPr>
          <a:xfrm>
            <a:off x="484875" y="2210300"/>
            <a:ext cx="1740000" cy="45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4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03" name="Shape 203"/>
          <p:cNvSpPr txBox="1"/>
          <p:nvPr>
            <p:ph idx="3" type="subTitle"/>
          </p:nvPr>
        </p:nvSpPr>
        <p:spPr>
          <a:xfrm>
            <a:off x="484875" y="2580200"/>
            <a:ext cx="1740000" cy="60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0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04" name="Shape 204"/>
          <p:cNvSpPr txBox="1"/>
          <p:nvPr>
            <p:ph idx="4" type="subTitle"/>
          </p:nvPr>
        </p:nvSpPr>
        <p:spPr>
          <a:xfrm>
            <a:off x="6732450" y="3060900"/>
            <a:ext cx="1740000" cy="45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4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5" type="subTitle"/>
          </p:nvPr>
        </p:nvSpPr>
        <p:spPr>
          <a:xfrm>
            <a:off x="6732450" y="3430800"/>
            <a:ext cx="1740000" cy="60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0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6" name="Shape 2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7972" y="28100"/>
            <a:ext cx="375050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ECTION B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8" name="Shape 18"/>
          <p:cNvSpPr/>
          <p:nvPr/>
        </p:nvSpPr>
        <p:spPr>
          <a:xfrm>
            <a:off x="-841625" y="3075025"/>
            <a:ext cx="3195300" cy="31953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1752875" y="2649500"/>
            <a:ext cx="3554100" cy="119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3731925" y="937025"/>
            <a:ext cx="4079400" cy="137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2" type="title"/>
          </p:nvPr>
        </p:nvSpPr>
        <p:spPr>
          <a:xfrm>
            <a:off x="226175" y="3627175"/>
            <a:ext cx="1728600" cy="137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KEY POINT - DESKTOP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209" name="Shape 209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12" name="Shape 212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13" name="Shape 213"/>
          <p:cNvSpPr txBox="1"/>
          <p:nvPr>
            <p:ph idx="2" type="subTitle"/>
          </p:nvPr>
        </p:nvSpPr>
        <p:spPr>
          <a:xfrm>
            <a:off x="484875" y="2210300"/>
            <a:ext cx="1740000" cy="45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4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14" name="Shape 214"/>
          <p:cNvSpPr txBox="1"/>
          <p:nvPr>
            <p:ph idx="3" type="subTitle"/>
          </p:nvPr>
        </p:nvSpPr>
        <p:spPr>
          <a:xfrm>
            <a:off x="484875" y="2580200"/>
            <a:ext cx="1740000" cy="60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0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4" type="subTitle"/>
          </p:nvPr>
        </p:nvSpPr>
        <p:spPr>
          <a:xfrm>
            <a:off x="6732450" y="3060900"/>
            <a:ext cx="1740000" cy="45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4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16" name="Shape 216"/>
          <p:cNvSpPr txBox="1"/>
          <p:nvPr>
            <p:ph idx="5" type="subTitle"/>
          </p:nvPr>
        </p:nvSpPr>
        <p:spPr>
          <a:xfrm>
            <a:off x="6732450" y="3430800"/>
            <a:ext cx="1740000" cy="60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0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17" name="Shape 2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6824" y="920000"/>
            <a:ext cx="6990349" cy="46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MPARATIVE TAB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220" name="Shape 220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23" name="Shape 223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24" name="Shape 224"/>
          <p:cNvSpPr/>
          <p:nvPr/>
        </p:nvSpPr>
        <p:spPr>
          <a:xfrm>
            <a:off x="948100" y="1130700"/>
            <a:ext cx="2204400" cy="4425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5991500" y="1130700"/>
            <a:ext cx="2204400" cy="4425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3152500" y="1216500"/>
            <a:ext cx="2838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fr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rPr>
              <a:t>vs</a:t>
            </a:r>
          </a:p>
        </p:txBody>
      </p:sp>
      <p:sp>
        <p:nvSpPr>
          <p:cNvPr id="227" name="Shape 227"/>
          <p:cNvSpPr txBox="1"/>
          <p:nvPr>
            <p:ph idx="2" type="title"/>
          </p:nvPr>
        </p:nvSpPr>
        <p:spPr>
          <a:xfrm>
            <a:off x="3152450" y="1797900"/>
            <a:ext cx="2838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11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buNone/>
              <a:defRPr/>
            </a:lvl2pPr>
            <a:lvl3pPr lvl="2" rtl="0" algn="ctr">
              <a:spcBef>
                <a:spcPts val="0"/>
              </a:spcBef>
              <a:buNone/>
              <a:defRPr/>
            </a:lvl3pPr>
            <a:lvl4pPr lvl="3" rtl="0" algn="ctr">
              <a:spcBef>
                <a:spcPts val="0"/>
              </a:spcBef>
              <a:buNone/>
              <a:defRPr/>
            </a:lvl4pPr>
            <a:lvl5pPr lvl="4" rtl="0" algn="ctr">
              <a:spcBef>
                <a:spcPts val="0"/>
              </a:spcBef>
              <a:buNone/>
              <a:defRPr/>
            </a:lvl5pPr>
            <a:lvl6pPr lvl="5" rtl="0" algn="ctr">
              <a:spcBef>
                <a:spcPts val="0"/>
              </a:spcBef>
              <a:buNone/>
              <a:defRPr/>
            </a:lvl6pPr>
            <a:lvl7pPr lvl="6" rtl="0" algn="ctr">
              <a:spcBef>
                <a:spcPts val="0"/>
              </a:spcBef>
              <a:buNone/>
              <a:defRPr/>
            </a:lvl7pPr>
            <a:lvl8pPr lvl="7" rtl="0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28" name="Shape 228"/>
          <p:cNvSpPr txBox="1"/>
          <p:nvPr>
            <p:ph idx="3" type="title"/>
          </p:nvPr>
        </p:nvSpPr>
        <p:spPr>
          <a:xfrm>
            <a:off x="3152550" y="2240350"/>
            <a:ext cx="2838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11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29" name="Shape 229"/>
          <p:cNvSpPr txBox="1"/>
          <p:nvPr>
            <p:ph idx="4" type="title"/>
          </p:nvPr>
        </p:nvSpPr>
        <p:spPr>
          <a:xfrm>
            <a:off x="3152550" y="2682800"/>
            <a:ext cx="2838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11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0" name="Shape 230"/>
          <p:cNvSpPr txBox="1"/>
          <p:nvPr>
            <p:ph idx="5" type="title"/>
          </p:nvPr>
        </p:nvSpPr>
        <p:spPr>
          <a:xfrm>
            <a:off x="962150" y="113070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buNone/>
              <a:defRPr b="1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1" name="Shape 231"/>
          <p:cNvSpPr txBox="1"/>
          <p:nvPr>
            <p:ph idx="6" type="title"/>
          </p:nvPr>
        </p:nvSpPr>
        <p:spPr>
          <a:xfrm>
            <a:off x="5991500" y="113070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7" type="subTitle"/>
          </p:nvPr>
        </p:nvSpPr>
        <p:spPr>
          <a:xfrm>
            <a:off x="934125" y="184675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buNone/>
              <a:defRPr b="1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8" type="subTitle"/>
          </p:nvPr>
        </p:nvSpPr>
        <p:spPr>
          <a:xfrm>
            <a:off x="5991500" y="179790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9" type="subTitle"/>
          </p:nvPr>
        </p:nvSpPr>
        <p:spPr>
          <a:xfrm>
            <a:off x="948100" y="224035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5" name="Shape 235"/>
          <p:cNvSpPr txBox="1"/>
          <p:nvPr>
            <p:ph idx="13" type="subTitle"/>
          </p:nvPr>
        </p:nvSpPr>
        <p:spPr>
          <a:xfrm>
            <a:off x="948100" y="268280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6" name="Shape 236"/>
          <p:cNvSpPr txBox="1"/>
          <p:nvPr>
            <p:ph idx="14" type="subTitle"/>
          </p:nvPr>
        </p:nvSpPr>
        <p:spPr>
          <a:xfrm>
            <a:off x="5991500" y="224035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/>
        </p:txBody>
      </p:sp>
      <p:sp>
        <p:nvSpPr>
          <p:cNvPr id="237" name="Shape 237"/>
          <p:cNvSpPr txBox="1"/>
          <p:nvPr>
            <p:ph idx="15" type="subTitle"/>
          </p:nvPr>
        </p:nvSpPr>
        <p:spPr>
          <a:xfrm>
            <a:off x="5991500" y="268280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8" name="Shape 238"/>
          <p:cNvSpPr txBox="1"/>
          <p:nvPr>
            <p:ph idx="16" type="title"/>
          </p:nvPr>
        </p:nvSpPr>
        <p:spPr>
          <a:xfrm>
            <a:off x="3152550" y="3125250"/>
            <a:ext cx="2838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11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9" name="Shape 239"/>
          <p:cNvSpPr txBox="1"/>
          <p:nvPr>
            <p:ph idx="17" type="subTitle"/>
          </p:nvPr>
        </p:nvSpPr>
        <p:spPr>
          <a:xfrm>
            <a:off x="948100" y="312525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0" name="Shape 240"/>
          <p:cNvSpPr txBox="1"/>
          <p:nvPr>
            <p:ph idx="18" type="subTitle"/>
          </p:nvPr>
        </p:nvSpPr>
        <p:spPr>
          <a:xfrm>
            <a:off x="5991500" y="312525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1" name="Shape 241"/>
          <p:cNvSpPr txBox="1"/>
          <p:nvPr>
            <p:ph idx="19" type="title"/>
          </p:nvPr>
        </p:nvSpPr>
        <p:spPr>
          <a:xfrm>
            <a:off x="3152450" y="3567700"/>
            <a:ext cx="2838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11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20" type="subTitle"/>
          </p:nvPr>
        </p:nvSpPr>
        <p:spPr>
          <a:xfrm>
            <a:off x="948000" y="356770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3" name="Shape 243"/>
          <p:cNvSpPr txBox="1"/>
          <p:nvPr>
            <p:ph idx="21" type="subTitle"/>
          </p:nvPr>
        </p:nvSpPr>
        <p:spPr>
          <a:xfrm>
            <a:off x="5991400" y="356770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4" name="Shape 244"/>
          <p:cNvSpPr txBox="1"/>
          <p:nvPr>
            <p:ph idx="22" type="title"/>
          </p:nvPr>
        </p:nvSpPr>
        <p:spPr>
          <a:xfrm>
            <a:off x="3152550" y="4010150"/>
            <a:ext cx="2838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11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5" name="Shape 245"/>
          <p:cNvSpPr txBox="1"/>
          <p:nvPr>
            <p:ph idx="23" type="subTitle"/>
          </p:nvPr>
        </p:nvSpPr>
        <p:spPr>
          <a:xfrm>
            <a:off x="948100" y="401015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/>
        </p:txBody>
      </p:sp>
      <p:sp>
        <p:nvSpPr>
          <p:cNvPr id="246" name="Shape 246"/>
          <p:cNvSpPr txBox="1"/>
          <p:nvPr>
            <p:ph idx="24" type="subTitle"/>
          </p:nvPr>
        </p:nvSpPr>
        <p:spPr>
          <a:xfrm>
            <a:off x="5991500" y="4010150"/>
            <a:ext cx="22044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MPT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249" name="Shape 249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52" name="Shape 252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255" name="Shape 2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MPT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24" name="Shape 24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NTRODUC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30" name="Shape 30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4" name="Shape 34"/>
          <p:cNvSpPr/>
          <p:nvPr/>
        </p:nvSpPr>
        <p:spPr>
          <a:xfrm>
            <a:off x="0" y="1250150"/>
            <a:ext cx="9144000" cy="2795100"/>
          </a:xfrm>
          <a:prstGeom prst="rect">
            <a:avLst/>
          </a:prstGeom>
          <a:solidFill>
            <a:srgbClr val="2C2A2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OVER A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37" name="Shape 37"/>
          <p:cNvSpPr/>
          <p:nvPr/>
        </p:nvSpPr>
        <p:spPr>
          <a:xfrm>
            <a:off x="4514100" y="0"/>
            <a:ext cx="462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4574850" y="913050"/>
            <a:ext cx="4569000" cy="993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36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4574850" y="1906350"/>
            <a:ext cx="4569000" cy="43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/>
        </p:nvSpPr>
        <p:spPr>
          <a:xfrm>
            <a:off x="520125" y="1414775"/>
            <a:ext cx="3401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Visuel à insérer ici</a:t>
            </a:r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" y="0"/>
            <a:ext cx="45691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00" y="4563975"/>
            <a:ext cx="368525" cy="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VER B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45" name="Shape 45"/>
          <p:cNvSpPr/>
          <p:nvPr/>
        </p:nvSpPr>
        <p:spPr>
          <a:xfrm>
            <a:off x="4514100" y="0"/>
            <a:ext cx="462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/>
        </p:nvSpPr>
        <p:spPr>
          <a:xfrm>
            <a:off x="520125" y="1414775"/>
            <a:ext cx="3401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Visuel à insérer ici</a:t>
            </a:r>
          </a:p>
        </p:txBody>
      </p:sp>
      <p:pic>
        <p:nvPicPr>
          <p:cNvPr id="47" name="Shape 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" y="0"/>
            <a:ext cx="4569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type="title"/>
          </p:nvPr>
        </p:nvSpPr>
        <p:spPr>
          <a:xfrm>
            <a:off x="4574850" y="913050"/>
            <a:ext cx="4569000" cy="993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 sz="3600">
                <a:solidFill>
                  <a:srgbClr val="2C2A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4574850" y="1906350"/>
            <a:ext cx="4569000" cy="43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00" y="4563975"/>
            <a:ext cx="368525" cy="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NUMBERING 3 POIN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53" name="Shape 53"/>
          <p:cNvSpPr/>
          <p:nvPr/>
        </p:nvSpPr>
        <p:spPr>
          <a:xfrm>
            <a:off x="435075" y="306600"/>
            <a:ext cx="49800" cy="5208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/>
        </p:nvSpPr>
        <p:spPr>
          <a:xfrm>
            <a:off x="549225" y="185700"/>
            <a:ext cx="297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C2A29"/>
              </a:solidFill>
            </a:endParaRP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2" type="title"/>
          </p:nvPr>
        </p:nvSpPr>
        <p:spPr>
          <a:xfrm>
            <a:off x="886750" y="1096025"/>
            <a:ext cx="1356900" cy="1054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7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3" type="body"/>
          </p:nvPr>
        </p:nvSpPr>
        <p:spPr>
          <a:xfrm>
            <a:off x="699400" y="2015100"/>
            <a:ext cx="1731600" cy="837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Font typeface="Proxima Nova"/>
              <a:defRPr b="1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699400" y="2745000"/>
            <a:ext cx="2657100" cy="163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595959"/>
              </a:buClr>
              <a:buFont typeface="Proxima Nova"/>
              <a:defRPr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5" type="title"/>
          </p:nvPr>
        </p:nvSpPr>
        <p:spPr>
          <a:xfrm>
            <a:off x="3160425" y="2745000"/>
            <a:ext cx="1356900" cy="1054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7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6" type="body"/>
          </p:nvPr>
        </p:nvSpPr>
        <p:spPr>
          <a:xfrm>
            <a:off x="2973075" y="2318150"/>
            <a:ext cx="1731600" cy="837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Font typeface="Proxima Nova"/>
              <a:defRPr b="1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7" type="body"/>
          </p:nvPr>
        </p:nvSpPr>
        <p:spPr>
          <a:xfrm>
            <a:off x="2784875" y="1373400"/>
            <a:ext cx="2657100" cy="9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595959"/>
              </a:buClr>
              <a:buFont typeface="Proxima Nova"/>
              <a:defRPr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8" type="title"/>
          </p:nvPr>
        </p:nvSpPr>
        <p:spPr>
          <a:xfrm>
            <a:off x="5629325" y="1097050"/>
            <a:ext cx="1356900" cy="1054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7200">
                <a:solidFill>
                  <a:srgbClr val="FC4C0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9" type="body"/>
          </p:nvPr>
        </p:nvSpPr>
        <p:spPr>
          <a:xfrm>
            <a:off x="5441975" y="2016125"/>
            <a:ext cx="1731600" cy="837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Font typeface="Proxima Nova"/>
              <a:defRPr b="1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3" type="body"/>
          </p:nvPr>
        </p:nvSpPr>
        <p:spPr>
          <a:xfrm>
            <a:off x="5441975" y="2746025"/>
            <a:ext cx="2657100" cy="163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595959"/>
              </a:buClr>
              <a:buFont typeface="Proxima Nova"/>
              <a:defRPr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CONTENT PAGE 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68" name="Shape 68"/>
          <p:cNvSpPr/>
          <p:nvPr/>
        </p:nvSpPr>
        <p:spPr>
          <a:xfrm>
            <a:off x="4514100" y="-50"/>
            <a:ext cx="4629900" cy="51762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5147150" y="1243975"/>
            <a:ext cx="3691500" cy="62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5148900" y="1867675"/>
            <a:ext cx="3360300" cy="182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C4C02"/>
              </a:buClr>
              <a:buFont typeface="Proxima Nova"/>
              <a:buAutoNum type="arabi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Proxima Nova"/>
              <a:buAutoNum type="alpha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Proxima Nova"/>
              <a:buAutoNum type="roman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Proxima Nova"/>
              <a:buAutoNum type="arabi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Proxima Nova"/>
              <a:buAutoNum type="alpha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Proxima Nova"/>
              <a:buAutoNum type="roman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Proxima Nova"/>
              <a:buAutoNum type="arabi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Proxima Nova"/>
              <a:buAutoNum type="alpha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Proxima Nova"/>
              <a:buAutoNum type="roman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71" name="Shape 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00" y="4563975"/>
            <a:ext cx="368525" cy="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PAGE B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6350"/>
            <a:ext cx="4569150" cy="5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75" name="Shape 75"/>
          <p:cNvSpPr/>
          <p:nvPr/>
        </p:nvSpPr>
        <p:spPr>
          <a:xfrm>
            <a:off x="4543525" y="-16350"/>
            <a:ext cx="4629900" cy="5176200"/>
          </a:xfrm>
          <a:prstGeom prst="rect">
            <a:avLst/>
          </a:prstGeom>
          <a:solidFill>
            <a:srgbClr val="2C2A2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5147150" y="1243975"/>
            <a:ext cx="3691500" cy="62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5148900" y="1867675"/>
            <a:ext cx="3360300" cy="182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C4C02"/>
              </a:buClr>
              <a:buFont typeface="Proxima Nova"/>
              <a:buAutoNum type="arabi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Proxima Nova"/>
              <a:buAutoNum type="alpha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Proxima Nova"/>
              <a:buAutoNum type="roman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Proxima Nova"/>
              <a:buAutoNum type="arabi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Proxima Nova"/>
              <a:buAutoNum type="alpha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Proxima Nova"/>
              <a:buAutoNum type="roman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Proxima Nova"/>
              <a:buAutoNum type="arabi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Proxima Nova"/>
              <a:buAutoNum type="alpha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Proxima Nova"/>
              <a:buAutoNum type="romanLcPeriod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00" y="4563975"/>
            <a:ext cx="368525" cy="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C4C0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</a:rPr>
              <a:t>‹#›</a:t>
            </a:fld>
          </a:p>
        </p:txBody>
      </p:sp>
      <p:pic>
        <p:nvPicPr>
          <p:cNvPr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70900" y="4563975"/>
            <a:ext cx="368525" cy="368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Faire des boucles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 JavaScript</a:t>
            </a:r>
          </a:p>
        </p:txBody>
      </p:sp>
      <p:sp>
        <p:nvSpPr>
          <p:cNvPr id="262" name="Shape 262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c’est peut être pas si simple...</a:t>
            </a:r>
          </a:p>
        </p:txBody>
      </p:sp>
      <p:sp>
        <p:nvSpPr>
          <p:cNvPr id="263" name="Shape 263"/>
          <p:cNvSpPr/>
          <p:nvPr/>
        </p:nvSpPr>
        <p:spPr>
          <a:xfrm>
            <a:off x="-1156550" y="-1585550"/>
            <a:ext cx="3195300" cy="31953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111525" y="274500"/>
            <a:ext cx="170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fr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Workshop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FOREACH</a:t>
            </a:r>
          </a:p>
        </p:txBody>
      </p:sp>
      <p:sp>
        <p:nvSpPr>
          <p:cNvPr id="382" name="Shape 382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boucle</a:t>
            </a:r>
          </a:p>
        </p:txBody>
      </p:sp>
      <p:grpSp>
        <p:nvGrpSpPr>
          <p:cNvPr id="383" name="Shape 383"/>
          <p:cNvGrpSpPr/>
          <p:nvPr/>
        </p:nvGrpSpPr>
        <p:grpSpPr>
          <a:xfrm>
            <a:off x="438819" y="1161239"/>
            <a:ext cx="8345787" cy="3181861"/>
            <a:chOff x="438819" y="1161239"/>
            <a:chExt cx="8345787" cy="3181861"/>
          </a:xfrm>
        </p:grpSpPr>
        <p:grpSp>
          <p:nvGrpSpPr>
            <p:cNvPr id="384" name="Shape 384"/>
            <p:cNvGrpSpPr/>
            <p:nvPr/>
          </p:nvGrpSpPr>
          <p:grpSpPr>
            <a:xfrm>
              <a:off x="438819" y="1161239"/>
              <a:ext cx="8345787" cy="3181861"/>
              <a:chOff x="3877325" y="1417100"/>
              <a:chExt cx="3898625" cy="860800"/>
            </a:xfrm>
          </p:grpSpPr>
          <p:sp>
            <p:nvSpPr>
              <p:cNvPr id="385" name="Shape 385"/>
              <p:cNvSpPr/>
              <p:nvPr/>
            </p:nvSpPr>
            <p:spPr>
              <a:xfrm>
                <a:off x="3911650" y="1451400"/>
                <a:ext cx="3864300" cy="8265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fr"/>
                  <a:t>111</a:t>
                </a: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3877325" y="1417100"/>
                <a:ext cx="3864300" cy="826500"/>
              </a:xfrm>
              <a:prstGeom prst="rect">
                <a:avLst/>
              </a:prstGeom>
              <a:solidFill>
                <a:srgbClr val="30353A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7" name="Shape 387"/>
            <p:cNvSpPr txBox="1"/>
            <p:nvPr/>
          </p:nvSpPr>
          <p:spPr>
            <a:xfrm>
              <a:off x="593667" y="1625831"/>
              <a:ext cx="7605600" cy="15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[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'tel'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'mouse'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'mug'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'screens'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'keys'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];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forEach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function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element, index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 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console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log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element, index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}, 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this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);</a:t>
              </a:r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4310168" y="2460178"/>
            <a:ext cx="4474428" cy="1882931"/>
            <a:chOff x="6090775" y="2800725"/>
            <a:chExt cx="2903776" cy="1542375"/>
          </a:xfrm>
        </p:grpSpPr>
        <p:pic>
          <p:nvPicPr>
            <p:cNvPr descr="Screenshot - 17052016 - 15:44:41.png" id="389" name="Shape 389"/>
            <p:cNvPicPr preferRelativeResize="0"/>
            <p:nvPr/>
          </p:nvPicPr>
          <p:blipFill rotWithShape="1">
            <a:blip r:embed="rId3">
              <a:alphaModFix/>
            </a:blip>
            <a:srcRect b="0" l="0" r="27630" t="0"/>
            <a:stretch/>
          </p:blipFill>
          <p:spPr>
            <a:xfrm>
              <a:off x="6090775" y="2800725"/>
              <a:ext cx="2903776" cy="1542375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390" name="Shape 390"/>
            <p:cNvSpPr/>
            <p:nvPr/>
          </p:nvSpPr>
          <p:spPr>
            <a:xfrm>
              <a:off x="6090775" y="3004750"/>
              <a:ext cx="509100" cy="27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Shape 391"/>
          <p:cNvSpPr txBox="1"/>
          <p:nvPr/>
        </p:nvSpPr>
        <p:spPr>
          <a:xfrm>
            <a:off x="4310575" y="2613600"/>
            <a:ext cx="1416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tel 0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mouse 1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mug 2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screens 3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keys 4</a:t>
            </a:r>
          </a:p>
        </p:txBody>
      </p:sp>
      <p:sp>
        <p:nvSpPr>
          <p:cNvPr id="392" name="Shape 392"/>
          <p:cNvSpPr/>
          <p:nvPr/>
        </p:nvSpPr>
        <p:spPr>
          <a:xfrm>
            <a:off x="438825" y="11612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SOME</a:t>
            </a:r>
          </a:p>
        </p:txBody>
      </p:sp>
      <p:sp>
        <p:nvSpPr>
          <p:cNvPr id="398" name="Shape 398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teste</a:t>
            </a:r>
          </a:p>
        </p:txBody>
      </p:sp>
      <p:grpSp>
        <p:nvGrpSpPr>
          <p:cNvPr id="399" name="Shape 399"/>
          <p:cNvGrpSpPr/>
          <p:nvPr/>
        </p:nvGrpSpPr>
        <p:grpSpPr>
          <a:xfrm>
            <a:off x="133970" y="1548850"/>
            <a:ext cx="6780878" cy="2148385"/>
            <a:chOff x="3877325" y="1417100"/>
            <a:chExt cx="3898625" cy="860800"/>
          </a:xfrm>
        </p:grpSpPr>
        <p:sp>
          <p:nvSpPr>
            <p:cNvPr id="400" name="Shape 400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401" name="Shape 401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Shape 402"/>
          <p:cNvSpPr txBox="1"/>
          <p:nvPr/>
        </p:nvSpPr>
        <p:spPr>
          <a:xfrm>
            <a:off x="222575" y="1702750"/>
            <a:ext cx="6469200" cy="185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length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68410962.jpg"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175" y="1745950"/>
            <a:ext cx="1850100" cy="18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SOME</a:t>
            </a:r>
          </a:p>
        </p:txBody>
      </p:sp>
      <p:sp>
        <p:nvSpPr>
          <p:cNvPr id="409" name="Shape 409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teste</a:t>
            </a:r>
          </a:p>
        </p:txBody>
      </p:sp>
      <p:grpSp>
        <p:nvGrpSpPr>
          <p:cNvPr id="410" name="Shape 410"/>
          <p:cNvGrpSpPr/>
          <p:nvPr/>
        </p:nvGrpSpPr>
        <p:grpSpPr>
          <a:xfrm>
            <a:off x="438819" y="1161239"/>
            <a:ext cx="8345787" cy="3181861"/>
            <a:chOff x="438819" y="1161239"/>
            <a:chExt cx="8345787" cy="3181861"/>
          </a:xfrm>
        </p:grpSpPr>
        <p:grpSp>
          <p:nvGrpSpPr>
            <p:cNvPr id="411" name="Shape 411"/>
            <p:cNvGrpSpPr/>
            <p:nvPr/>
          </p:nvGrpSpPr>
          <p:grpSpPr>
            <a:xfrm>
              <a:off x="438819" y="1161239"/>
              <a:ext cx="8345787" cy="3181861"/>
              <a:chOff x="3877325" y="1417100"/>
              <a:chExt cx="3898625" cy="860800"/>
            </a:xfrm>
          </p:grpSpPr>
          <p:sp>
            <p:nvSpPr>
              <p:cNvPr id="412" name="Shape 412"/>
              <p:cNvSpPr/>
              <p:nvPr/>
            </p:nvSpPr>
            <p:spPr>
              <a:xfrm>
                <a:off x="3911650" y="1451400"/>
                <a:ext cx="3864300" cy="8265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fr"/>
                  <a:t>111</a:t>
                </a:r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3877325" y="1417100"/>
                <a:ext cx="3864300" cy="826500"/>
              </a:xfrm>
              <a:prstGeom prst="rect">
                <a:avLst/>
              </a:prstGeom>
              <a:solidFill>
                <a:srgbClr val="30353A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Shape 414"/>
            <p:cNvSpPr txBox="1"/>
            <p:nvPr/>
          </p:nvSpPr>
          <p:spPr>
            <a:xfrm>
              <a:off x="593667" y="1625831"/>
              <a:ext cx="7605600" cy="15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[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'tel'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'mouse'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'mug'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'screens'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'keys'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];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something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some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function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 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return 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length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&gt; </a:t>
              </a:r>
              <a:r>
                <a:rPr lang="fr">
                  <a:solidFill>
                    <a:srgbClr val="AE81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4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});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console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log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something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);</a:t>
              </a:r>
            </a:p>
          </p:txBody>
        </p:sp>
      </p:grpSp>
      <p:sp>
        <p:nvSpPr>
          <p:cNvPr id="415" name="Shape 415"/>
          <p:cNvSpPr txBox="1"/>
          <p:nvPr/>
        </p:nvSpPr>
        <p:spPr>
          <a:xfrm>
            <a:off x="5837850" y="2055975"/>
            <a:ext cx="24144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'tel'</a:t>
            </a:r>
          </a:p>
        </p:txBody>
      </p:sp>
      <p:sp>
        <p:nvSpPr>
          <p:cNvPr id="416" name="Shape 416"/>
          <p:cNvSpPr/>
          <p:nvPr/>
        </p:nvSpPr>
        <p:spPr>
          <a:xfrm>
            <a:off x="438825" y="11612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17" name="Shape 417"/>
          <p:cNvSpPr/>
          <p:nvPr/>
        </p:nvSpPr>
        <p:spPr>
          <a:xfrm>
            <a:off x="3611325" y="234807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5707800" y="3851100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/>
        </p:nvSpPr>
        <p:spPr>
          <a:xfrm>
            <a:off x="5682750" y="3887925"/>
            <a:ext cx="31269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'tel'.length &gt; 4 =&gt; false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SOME</a:t>
            </a:r>
          </a:p>
        </p:txBody>
      </p:sp>
      <p:sp>
        <p:nvSpPr>
          <p:cNvPr id="425" name="Shape 425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teste</a:t>
            </a:r>
          </a:p>
        </p:txBody>
      </p:sp>
      <p:grpSp>
        <p:nvGrpSpPr>
          <p:cNvPr id="426" name="Shape 426"/>
          <p:cNvGrpSpPr/>
          <p:nvPr/>
        </p:nvGrpSpPr>
        <p:grpSpPr>
          <a:xfrm>
            <a:off x="438819" y="1161239"/>
            <a:ext cx="8345787" cy="3181861"/>
            <a:chOff x="438819" y="1161239"/>
            <a:chExt cx="8345787" cy="3181861"/>
          </a:xfrm>
        </p:grpSpPr>
        <p:grpSp>
          <p:nvGrpSpPr>
            <p:cNvPr id="427" name="Shape 427"/>
            <p:cNvGrpSpPr/>
            <p:nvPr/>
          </p:nvGrpSpPr>
          <p:grpSpPr>
            <a:xfrm>
              <a:off x="438819" y="1161239"/>
              <a:ext cx="8345787" cy="3181861"/>
              <a:chOff x="3877325" y="1417100"/>
              <a:chExt cx="3898625" cy="860800"/>
            </a:xfrm>
          </p:grpSpPr>
          <p:sp>
            <p:nvSpPr>
              <p:cNvPr id="428" name="Shape 428"/>
              <p:cNvSpPr/>
              <p:nvPr/>
            </p:nvSpPr>
            <p:spPr>
              <a:xfrm>
                <a:off x="3911650" y="1451400"/>
                <a:ext cx="3864300" cy="8265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fr"/>
                  <a:t>111</a:t>
                </a:r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3877325" y="1417100"/>
                <a:ext cx="3864300" cy="826500"/>
              </a:xfrm>
              <a:prstGeom prst="rect">
                <a:avLst/>
              </a:prstGeom>
              <a:solidFill>
                <a:srgbClr val="30353A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0" name="Shape 430"/>
            <p:cNvSpPr txBox="1"/>
            <p:nvPr/>
          </p:nvSpPr>
          <p:spPr>
            <a:xfrm>
              <a:off x="593667" y="1625831"/>
              <a:ext cx="7605600" cy="15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[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'tel'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'mouse'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'mug'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'screens'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'keys'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];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something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some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function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 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return 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length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&gt; </a:t>
              </a:r>
              <a:r>
                <a:rPr lang="fr">
                  <a:solidFill>
                    <a:srgbClr val="AE81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4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});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console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log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something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);</a:t>
              </a:r>
            </a:p>
          </p:txBody>
        </p:sp>
      </p:grpSp>
      <p:sp>
        <p:nvSpPr>
          <p:cNvPr id="431" name="Shape 431"/>
          <p:cNvSpPr txBox="1"/>
          <p:nvPr/>
        </p:nvSpPr>
        <p:spPr>
          <a:xfrm>
            <a:off x="5837850" y="2055975"/>
            <a:ext cx="24144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'mouse'</a:t>
            </a:r>
          </a:p>
        </p:txBody>
      </p:sp>
      <p:sp>
        <p:nvSpPr>
          <p:cNvPr id="432" name="Shape 432"/>
          <p:cNvSpPr/>
          <p:nvPr/>
        </p:nvSpPr>
        <p:spPr>
          <a:xfrm>
            <a:off x="438825" y="11612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33" name="Shape 433"/>
          <p:cNvSpPr/>
          <p:nvPr/>
        </p:nvSpPr>
        <p:spPr>
          <a:xfrm>
            <a:off x="3611325" y="234807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5707800" y="3851100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5682750" y="3901050"/>
            <a:ext cx="31269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'mouse'.length &gt; 4 =&gt; true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SOME</a:t>
            </a:r>
          </a:p>
        </p:txBody>
      </p:sp>
      <p:sp>
        <p:nvSpPr>
          <p:cNvPr id="441" name="Shape 44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teste</a:t>
            </a:r>
          </a:p>
        </p:txBody>
      </p:sp>
      <p:grpSp>
        <p:nvGrpSpPr>
          <p:cNvPr id="442" name="Shape 442"/>
          <p:cNvGrpSpPr/>
          <p:nvPr/>
        </p:nvGrpSpPr>
        <p:grpSpPr>
          <a:xfrm>
            <a:off x="438819" y="1161239"/>
            <a:ext cx="8345787" cy="3181861"/>
            <a:chOff x="438819" y="1161239"/>
            <a:chExt cx="8345787" cy="3181861"/>
          </a:xfrm>
        </p:grpSpPr>
        <p:grpSp>
          <p:nvGrpSpPr>
            <p:cNvPr id="443" name="Shape 443"/>
            <p:cNvGrpSpPr/>
            <p:nvPr/>
          </p:nvGrpSpPr>
          <p:grpSpPr>
            <a:xfrm>
              <a:off x="438819" y="1161239"/>
              <a:ext cx="8345787" cy="3181861"/>
              <a:chOff x="3877325" y="1417100"/>
              <a:chExt cx="3898625" cy="860800"/>
            </a:xfrm>
          </p:grpSpPr>
          <p:sp>
            <p:nvSpPr>
              <p:cNvPr id="444" name="Shape 444"/>
              <p:cNvSpPr/>
              <p:nvPr/>
            </p:nvSpPr>
            <p:spPr>
              <a:xfrm>
                <a:off x="3911650" y="1451400"/>
                <a:ext cx="3864300" cy="8265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fr"/>
                  <a:t>111</a:t>
                </a:r>
              </a:p>
            </p:txBody>
          </p:sp>
          <p:sp>
            <p:nvSpPr>
              <p:cNvPr id="445" name="Shape 445"/>
              <p:cNvSpPr/>
              <p:nvPr/>
            </p:nvSpPr>
            <p:spPr>
              <a:xfrm>
                <a:off x="3877325" y="1417100"/>
                <a:ext cx="3864300" cy="826500"/>
              </a:xfrm>
              <a:prstGeom prst="rect">
                <a:avLst/>
              </a:prstGeom>
              <a:solidFill>
                <a:srgbClr val="30353A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Shape 446"/>
            <p:cNvSpPr txBox="1"/>
            <p:nvPr/>
          </p:nvSpPr>
          <p:spPr>
            <a:xfrm>
              <a:off x="593667" y="1625831"/>
              <a:ext cx="7605600" cy="15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[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'tel'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'mouse'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'mug'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'screens'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'keys'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];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something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some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function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 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return 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length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&gt; </a:t>
              </a:r>
              <a:r>
                <a:rPr lang="fr">
                  <a:solidFill>
                    <a:srgbClr val="AE81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4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});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console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log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something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);</a:t>
              </a:r>
            </a:p>
          </p:txBody>
        </p:sp>
      </p:grpSp>
      <p:sp>
        <p:nvSpPr>
          <p:cNvPr id="447" name="Shape 447"/>
          <p:cNvSpPr/>
          <p:nvPr/>
        </p:nvSpPr>
        <p:spPr>
          <a:xfrm>
            <a:off x="438825" y="11612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48" name="Shape 448"/>
          <p:cNvSpPr/>
          <p:nvPr/>
        </p:nvSpPr>
        <p:spPr>
          <a:xfrm>
            <a:off x="3146000" y="2977900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49" name="Shape 449"/>
          <p:cNvGrpSpPr/>
          <p:nvPr/>
        </p:nvGrpSpPr>
        <p:grpSpPr>
          <a:xfrm>
            <a:off x="5880825" y="2800725"/>
            <a:ext cx="2903776" cy="1542375"/>
            <a:chOff x="6090775" y="2800725"/>
            <a:chExt cx="2903776" cy="1542375"/>
          </a:xfrm>
        </p:grpSpPr>
        <p:pic>
          <p:nvPicPr>
            <p:cNvPr descr="Screenshot - 17052016 - 15:44:41.png" id="450" name="Shape 450"/>
            <p:cNvPicPr preferRelativeResize="0"/>
            <p:nvPr/>
          </p:nvPicPr>
          <p:blipFill rotWithShape="1">
            <a:blip r:embed="rId3">
              <a:alphaModFix/>
            </a:blip>
            <a:srcRect b="0" l="0" r="27630" t="0"/>
            <a:stretch/>
          </p:blipFill>
          <p:spPr>
            <a:xfrm>
              <a:off x="6090775" y="2800725"/>
              <a:ext cx="2903776" cy="1542375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451" name="Shape 451"/>
            <p:cNvSpPr/>
            <p:nvPr/>
          </p:nvSpPr>
          <p:spPr>
            <a:xfrm>
              <a:off x="6090775" y="3004750"/>
              <a:ext cx="509100" cy="27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Shape 452"/>
          <p:cNvSpPr txBox="1"/>
          <p:nvPr/>
        </p:nvSpPr>
        <p:spPr>
          <a:xfrm>
            <a:off x="5880825" y="2908850"/>
            <a:ext cx="859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Shape 457"/>
          <p:cNvGrpSpPr/>
          <p:nvPr/>
        </p:nvGrpSpPr>
        <p:grpSpPr>
          <a:xfrm>
            <a:off x="362573" y="1091649"/>
            <a:ext cx="6510314" cy="3158706"/>
            <a:chOff x="3877325" y="1417100"/>
            <a:chExt cx="3898625" cy="860800"/>
          </a:xfrm>
        </p:grpSpPr>
        <p:sp>
          <p:nvSpPr>
            <p:cNvPr id="458" name="Shape 458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459" name="Shape 459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Shape 46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MAP</a:t>
            </a:r>
          </a:p>
        </p:txBody>
      </p:sp>
      <p:sp>
        <p:nvSpPr>
          <p:cNvPr id="461" name="Shape 46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Il crée un tableau à partir d’un autre...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438775" y="1199625"/>
            <a:ext cx="66654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indent="-6985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68410999.jpg"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650" y="1918599"/>
            <a:ext cx="2006414" cy="15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Shape 468"/>
          <p:cNvGrpSpPr/>
          <p:nvPr/>
        </p:nvGrpSpPr>
        <p:grpSpPr>
          <a:xfrm>
            <a:off x="362569" y="1091678"/>
            <a:ext cx="8448320" cy="3395770"/>
            <a:chOff x="3877325" y="1417100"/>
            <a:chExt cx="3898625" cy="860800"/>
          </a:xfrm>
        </p:grpSpPr>
        <p:sp>
          <p:nvSpPr>
            <p:cNvPr id="469" name="Shape 469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470" name="Shape 470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Shape 471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MAP</a:t>
            </a:r>
          </a:p>
        </p:txBody>
      </p:sp>
      <p:sp>
        <p:nvSpPr>
          <p:cNvPr id="472" name="Shape 472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crée un tableau à partir d’un autre...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514975" y="1428225"/>
            <a:ext cx="66654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indent="0"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362575" y="109167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5398300" y="2927175"/>
            <a:ext cx="3268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'tel', qty: 2}</a:t>
            </a:r>
          </a:p>
        </p:txBody>
      </p:sp>
      <p:sp>
        <p:nvSpPr>
          <p:cNvPr id="476" name="Shape 476"/>
          <p:cNvSpPr/>
          <p:nvPr/>
        </p:nvSpPr>
        <p:spPr>
          <a:xfrm>
            <a:off x="2896200" y="320097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5723350" y="39797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 txBox="1"/>
          <p:nvPr/>
        </p:nvSpPr>
        <p:spPr>
          <a:xfrm>
            <a:off x="5723350" y="3979775"/>
            <a:ext cx="31269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'tel'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Shape 483"/>
          <p:cNvGrpSpPr/>
          <p:nvPr/>
        </p:nvGrpSpPr>
        <p:grpSpPr>
          <a:xfrm>
            <a:off x="362569" y="1091678"/>
            <a:ext cx="8448320" cy="3395770"/>
            <a:chOff x="3877325" y="1417100"/>
            <a:chExt cx="3898625" cy="860800"/>
          </a:xfrm>
        </p:grpSpPr>
        <p:sp>
          <p:nvSpPr>
            <p:cNvPr id="484" name="Shape 484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485" name="Shape 485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Shape 486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MAP</a:t>
            </a:r>
          </a:p>
        </p:txBody>
      </p:sp>
      <p:sp>
        <p:nvSpPr>
          <p:cNvPr id="487" name="Shape 487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crée un tableau à partir d’un autre...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514975" y="1428225"/>
            <a:ext cx="66654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indent="0"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['tel'];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362575" y="109167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Shape 494"/>
          <p:cNvGrpSpPr/>
          <p:nvPr/>
        </p:nvGrpSpPr>
        <p:grpSpPr>
          <a:xfrm>
            <a:off x="362569" y="1091678"/>
            <a:ext cx="8448320" cy="3395770"/>
            <a:chOff x="3877325" y="1417100"/>
            <a:chExt cx="3898625" cy="860800"/>
          </a:xfrm>
        </p:grpSpPr>
        <p:sp>
          <p:nvSpPr>
            <p:cNvPr id="495" name="Shape 495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496" name="Shape 496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Shape 497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MAP</a:t>
            </a:r>
          </a:p>
        </p:txBody>
      </p:sp>
      <p:sp>
        <p:nvSpPr>
          <p:cNvPr id="498" name="Shape 498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crée un tableau à partir d’un autre...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14975" y="1428225"/>
            <a:ext cx="66654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indent="0"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362575" y="109167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5398300" y="2927175"/>
            <a:ext cx="3268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'mouse', qty: 4}</a:t>
            </a:r>
          </a:p>
        </p:txBody>
      </p:sp>
      <p:sp>
        <p:nvSpPr>
          <p:cNvPr id="502" name="Shape 502"/>
          <p:cNvSpPr/>
          <p:nvPr/>
        </p:nvSpPr>
        <p:spPr>
          <a:xfrm>
            <a:off x="2896200" y="320097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5723350" y="39797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 txBox="1"/>
          <p:nvPr/>
        </p:nvSpPr>
        <p:spPr>
          <a:xfrm>
            <a:off x="5723350" y="4006025"/>
            <a:ext cx="31269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'mouse'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Shape 509"/>
          <p:cNvGrpSpPr/>
          <p:nvPr/>
        </p:nvGrpSpPr>
        <p:grpSpPr>
          <a:xfrm>
            <a:off x="362569" y="1091678"/>
            <a:ext cx="8448320" cy="3395770"/>
            <a:chOff x="3877325" y="1417100"/>
            <a:chExt cx="3898625" cy="860800"/>
          </a:xfrm>
        </p:grpSpPr>
        <p:sp>
          <p:nvSpPr>
            <p:cNvPr id="510" name="Shape 510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511" name="Shape 511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Shape 512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MAP</a:t>
            </a:r>
          </a:p>
        </p:txBody>
      </p:sp>
      <p:sp>
        <p:nvSpPr>
          <p:cNvPr id="513" name="Shape 513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crée un tableau à partir d’un autre...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14975" y="1428225"/>
            <a:ext cx="66654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indent="0"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['tel', 'mouse'];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362575" y="109167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 JAVASCRIPT</a:t>
            </a:r>
          </a:p>
        </p:txBody>
      </p:sp>
      <p:sp>
        <p:nvSpPr>
          <p:cNvPr id="270" name="Shape 270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C’est fantastique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209500" y="2404150"/>
            <a:ext cx="49467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Proxima Nova"/>
              <a:buChar char="●"/>
            </a:pP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Les boucles en JavaScript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Proxima Nova"/>
              <a:buChar char="●"/>
            </a:pP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Les scopes / Les callbacks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Proxima Nova"/>
              <a:buChar char="●"/>
            </a:pP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L’event loop (@scottinet)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Proxima Nova"/>
              <a:buChar char="●"/>
            </a:pP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L’architecture (les namespaces, les “classes”, ...)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Proxima Nova"/>
              <a:buChar char="●"/>
            </a:pP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Transpilation (ES6 =&gt; Promises, Arrow Functions, ...)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Proxima Nova"/>
              <a:buChar char="●"/>
            </a:pP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Les Frameworks (Cycle.js, Angular 2, React, Vue.js, ...)</a:t>
            </a:r>
          </a:p>
        </p:txBody>
      </p:sp>
      <p:grpSp>
        <p:nvGrpSpPr>
          <p:cNvPr id="272" name="Shape 272"/>
          <p:cNvGrpSpPr/>
          <p:nvPr/>
        </p:nvGrpSpPr>
        <p:grpSpPr>
          <a:xfrm>
            <a:off x="0" y="1152248"/>
            <a:ext cx="9144000" cy="1070733"/>
            <a:chOff x="0" y="1004900"/>
            <a:chExt cx="9144000" cy="1379100"/>
          </a:xfrm>
        </p:grpSpPr>
        <p:sp>
          <p:nvSpPr>
            <p:cNvPr id="273" name="Shape 273"/>
            <p:cNvSpPr/>
            <p:nvPr/>
          </p:nvSpPr>
          <p:spPr>
            <a:xfrm>
              <a:off x="0" y="1004900"/>
              <a:ext cx="9144000" cy="1379100"/>
            </a:xfrm>
            <a:prstGeom prst="rect">
              <a:avLst/>
            </a:prstGeom>
            <a:solidFill>
              <a:srgbClr val="2C2A2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 txBox="1"/>
            <p:nvPr/>
          </p:nvSpPr>
          <p:spPr>
            <a:xfrm>
              <a:off x="0" y="1203092"/>
              <a:ext cx="91440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fr" sz="36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ET SI ON REPRENAIT LES BASES ?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Shape 520"/>
          <p:cNvGrpSpPr/>
          <p:nvPr/>
        </p:nvGrpSpPr>
        <p:grpSpPr>
          <a:xfrm>
            <a:off x="362569" y="1091678"/>
            <a:ext cx="8448320" cy="3395770"/>
            <a:chOff x="3877325" y="1417100"/>
            <a:chExt cx="3898625" cy="860800"/>
          </a:xfrm>
        </p:grpSpPr>
        <p:sp>
          <p:nvSpPr>
            <p:cNvPr id="521" name="Shape 521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522" name="Shape 522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Shape 523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MAP</a:t>
            </a:r>
          </a:p>
        </p:txBody>
      </p:sp>
      <p:sp>
        <p:nvSpPr>
          <p:cNvPr id="524" name="Shape 524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crée un tableau à partir d’un autre...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514975" y="1428225"/>
            <a:ext cx="66654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indent="0"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362575" y="109167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527" name="Shape 527"/>
          <p:cNvSpPr/>
          <p:nvPr/>
        </p:nvSpPr>
        <p:spPr>
          <a:xfrm>
            <a:off x="3106150" y="3824250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28" name="Shape 528"/>
          <p:cNvGrpSpPr/>
          <p:nvPr/>
        </p:nvGrpSpPr>
        <p:grpSpPr>
          <a:xfrm>
            <a:off x="5907125" y="2945075"/>
            <a:ext cx="2903776" cy="1542375"/>
            <a:chOff x="6090775" y="2800725"/>
            <a:chExt cx="2903776" cy="1542375"/>
          </a:xfrm>
        </p:grpSpPr>
        <p:pic>
          <p:nvPicPr>
            <p:cNvPr descr="Screenshot - 17052016 - 15:44:41.png" id="529" name="Shape 529"/>
            <p:cNvPicPr preferRelativeResize="0"/>
            <p:nvPr/>
          </p:nvPicPr>
          <p:blipFill rotWithShape="1">
            <a:blip r:embed="rId3">
              <a:alphaModFix/>
            </a:blip>
            <a:srcRect b="0" l="0" r="27630" t="0"/>
            <a:stretch/>
          </p:blipFill>
          <p:spPr>
            <a:xfrm>
              <a:off x="6090775" y="2800725"/>
              <a:ext cx="2903776" cy="1542375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530" name="Shape 530"/>
            <p:cNvSpPr/>
            <p:nvPr/>
          </p:nvSpPr>
          <p:spPr>
            <a:xfrm>
              <a:off x="6090775" y="3004750"/>
              <a:ext cx="509100" cy="27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Shape 531"/>
          <p:cNvSpPr txBox="1"/>
          <p:nvPr/>
        </p:nvSpPr>
        <p:spPr>
          <a:xfrm>
            <a:off x="5907125" y="3053200"/>
            <a:ext cx="859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5848075" y="3053200"/>
            <a:ext cx="2903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['tel', </a:t>
            </a:r>
            <a:r>
              <a:rPr lang="fr">
                <a:solidFill>
                  <a:schemeClr val="dk1"/>
                </a:solidFill>
              </a:rPr>
              <a:t>'mouse', 'mug', 'screens'</a:t>
            </a:r>
            <a:r>
              <a:rPr lang="fr"/>
              <a:t>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538" name="Shape 538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539" name="Shape 539"/>
          <p:cNvGrpSpPr/>
          <p:nvPr/>
        </p:nvGrpSpPr>
        <p:grpSpPr>
          <a:xfrm>
            <a:off x="362573" y="1548850"/>
            <a:ext cx="6510314" cy="2148385"/>
            <a:chOff x="3877325" y="1417100"/>
            <a:chExt cx="3898625" cy="860800"/>
          </a:xfrm>
        </p:grpSpPr>
        <p:sp>
          <p:nvSpPr>
            <p:cNvPr id="540" name="Shape 540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2" name="Shape 542"/>
          <p:cNvSpPr txBox="1"/>
          <p:nvPr/>
        </p:nvSpPr>
        <p:spPr>
          <a:xfrm>
            <a:off x="473025" y="172242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['tel', 'mouse', 'mug', 'screens', 'keys'];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</a:t>
            </a: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.filter(function (element) {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return element.indexOf('e') !== -1;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console.log(</a:t>
            </a:r>
            <a:r>
              <a:rPr b="1" i="1"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723f54b0b433ea20c75af23136e84c5b166284ddbcabfe865014b7c4ce9c257e.jpg"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800" y="1971962"/>
            <a:ext cx="2006819" cy="14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549" name="Shape 549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550" name="Shape 550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551" name="Shape 551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552" name="Shape 552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Shape 553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5936250" y="1937875"/>
            <a:ext cx="24144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'tel'</a:t>
            </a:r>
          </a:p>
        </p:txBody>
      </p:sp>
      <p:sp>
        <p:nvSpPr>
          <p:cNvPr id="556" name="Shape 556"/>
          <p:cNvSpPr/>
          <p:nvPr/>
        </p:nvSpPr>
        <p:spPr>
          <a:xfrm>
            <a:off x="4483850" y="224312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5753775" y="39994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/>
        </p:nvSpPr>
        <p:spPr>
          <a:xfrm>
            <a:off x="5728725" y="4051975"/>
            <a:ext cx="31269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'tel'.indexOf('e') =&gt; 1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564" name="Shape 564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565" name="Shape 565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566" name="Shape 566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567" name="Shape 567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Shape 568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['tel'];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9267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575" name="Shape 575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576" name="Shape 576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577" name="Shape 577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578" name="Shape 578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Shape 579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5936250" y="1937875"/>
            <a:ext cx="24144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'mouse'</a:t>
            </a:r>
          </a:p>
        </p:txBody>
      </p:sp>
      <p:sp>
        <p:nvSpPr>
          <p:cNvPr id="582" name="Shape 582"/>
          <p:cNvSpPr/>
          <p:nvPr/>
        </p:nvSpPr>
        <p:spPr>
          <a:xfrm>
            <a:off x="4483850" y="224312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5753775" y="39994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 txBox="1"/>
          <p:nvPr/>
        </p:nvSpPr>
        <p:spPr>
          <a:xfrm>
            <a:off x="5728725" y="4045400"/>
            <a:ext cx="31269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'mouse'.indexOf('e') =&gt; 4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590" name="Shape 590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591" name="Shape 591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592" name="Shape 592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Shape 594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['tel', 'mouse'];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9267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601" name="Shape 60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602" name="Shape 602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603" name="Shape 603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Shape 605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5936250" y="1937875"/>
            <a:ext cx="24144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'mug'</a:t>
            </a:r>
          </a:p>
        </p:txBody>
      </p:sp>
      <p:sp>
        <p:nvSpPr>
          <p:cNvPr id="608" name="Shape 608"/>
          <p:cNvSpPr/>
          <p:nvPr/>
        </p:nvSpPr>
        <p:spPr>
          <a:xfrm>
            <a:off x="4483850" y="224312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5753775" y="39994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 txBox="1"/>
          <p:nvPr/>
        </p:nvSpPr>
        <p:spPr>
          <a:xfrm>
            <a:off x="5728725" y="4025725"/>
            <a:ext cx="31269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'mug'.indexOf('e') =&gt; -1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616" name="Shape 616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617" name="Shape 617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618" name="Shape 618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619" name="Shape 619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Shape 620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['tel', 'mouse'];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9267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627" name="Shape 627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628" name="Shape 628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629" name="Shape 629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630" name="Shape 630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Shape 631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5936250" y="1937875"/>
            <a:ext cx="26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'screens'</a:t>
            </a:r>
          </a:p>
        </p:txBody>
      </p:sp>
      <p:sp>
        <p:nvSpPr>
          <p:cNvPr id="634" name="Shape 634"/>
          <p:cNvSpPr/>
          <p:nvPr/>
        </p:nvSpPr>
        <p:spPr>
          <a:xfrm>
            <a:off x="4483850" y="224312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5753775" y="39994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5695925" y="4025725"/>
            <a:ext cx="32856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'screens'.indexOf('e') =&gt; 3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642" name="Shape 642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643" name="Shape 643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644" name="Shape 644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645" name="Shape 645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Shape 646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['tel', 'mouse', 'screens'];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9267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 FUTUR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 JavaScript évolue !</a:t>
            </a:r>
          </a:p>
        </p:txBody>
      </p:sp>
      <p:pic>
        <p:nvPicPr>
          <p:cNvPr descr="futur-anglais.jp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0" y="1213187"/>
            <a:ext cx="4232351" cy="29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1889450" y="1699175"/>
            <a:ext cx="695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5516450" y="1418413"/>
            <a:ext cx="2165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latin typeface="Source Code Pro"/>
                <a:ea typeface="Source Code Pro"/>
                <a:cs typeface="Source Code Pro"/>
                <a:sym typeface="Source Code Pro"/>
              </a:rPr>
              <a:t>Array.prototype.map()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136150" y="1953913"/>
            <a:ext cx="2390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latin typeface="Source Code Pro"/>
                <a:ea typeface="Source Code Pro"/>
                <a:cs typeface="Source Code Pro"/>
                <a:sym typeface="Source Code Pro"/>
              </a:rPr>
              <a:t>Array.prototype.filter()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403950" y="2436875"/>
            <a:ext cx="2390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latin typeface="Source Code Pro"/>
                <a:ea typeface="Source Code Pro"/>
                <a:cs typeface="Source Code Pro"/>
                <a:sym typeface="Source Code Pro"/>
              </a:rPr>
              <a:t>Array.prototype.some()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5793475" y="2949038"/>
            <a:ext cx="2596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latin typeface="Source Code Pro"/>
                <a:ea typeface="Source Code Pro"/>
                <a:cs typeface="Source Code Pro"/>
                <a:sym typeface="Source Code Pro"/>
              </a:rPr>
              <a:t>Array.prototype.forEach()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5545700" y="3582488"/>
            <a:ext cx="2390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latin typeface="Source Code Pro"/>
                <a:ea typeface="Source Code Pro"/>
                <a:cs typeface="Source Code Pro"/>
                <a:sym typeface="Source Code Pro"/>
              </a:rPr>
              <a:t>Array.prototype.reduce()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653" name="Shape 653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654" name="Shape 654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655" name="Shape 655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656" name="Shape 656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Shape 657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5936250" y="1937875"/>
            <a:ext cx="2651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'keys'</a:t>
            </a:r>
          </a:p>
        </p:txBody>
      </p:sp>
      <p:sp>
        <p:nvSpPr>
          <p:cNvPr id="660" name="Shape 660"/>
          <p:cNvSpPr/>
          <p:nvPr/>
        </p:nvSpPr>
        <p:spPr>
          <a:xfrm>
            <a:off x="4483850" y="224312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5753775" y="39994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 txBox="1"/>
          <p:nvPr/>
        </p:nvSpPr>
        <p:spPr>
          <a:xfrm>
            <a:off x="5695925" y="4025725"/>
            <a:ext cx="32856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'keys'.indexOf('e') =&gt; 1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668" name="Shape 668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669" name="Shape 669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670" name="Shape 670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72" name="Shape 672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['tel', 'mouse', 'screens', 'keys'];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9267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FILTER</a:t>
            </a:r>
          </a:p>
        </p:txBody>
      </p:sp>
      <p:sp>
        <p:nvSpPr>
          <p:cNvPr id="679" name="Shape 679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filtre… Super original</a:t>
            </a:r>
          </a:p>
        </p:txBody>
      </p:sp>
      <p:grpSp>
        <p:nvGrpSpPr>
          <p:cNvPr id="680" name="Shape 680"/>
          <p:cNvGrpSpPr/>
          <p:nvPr/>
        </p:nvGrpSpPr>
        <p:grpSpPr>
          <a:xfrm>
            <a:off x="380627" y="938227"/>
            <a:ext cx="8456507" cy="3562335"/>
            <a:chOff x="3877325" y="1417100"/>
            <a:chExt cx="3898625" cy="860800"/>
          </a:xfrm>
        </p:grpSpPr>
        <p:sp>
          <p:nvSpPr>
            <p:cNvPr id="681" name="Shape 681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682" name="Shape 682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Shape 683"/>
          <p:cNvSpPr txBox="1"/>
          <p:nvPr/>
        </p:nvSpPr>
        <p:spPr>
          <a:xfrm>
            <a:off x="509875" y="1512475"/>
            <a:ext cx="72042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D8B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380625" y="938225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85" name="Shape 685"/>
          <p:cNvSpPr/>
          <p:nvPr/>
        </p:nvSpPr>
        <p:spPr>
          <a:xfrm>
            <a:off x="3099575" y="2872950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6" name="Shape 686"/>
          <p:cNvGrpSpPr/>
          <p:nvPr/>
        </p:nvGrpSpPr>
        <p:grpSpPr>
          <a:xfrm>
            <a:off x="5907125" y="2945075"/>
            <a:ext cx="2903776" cy="1542375"/>
            <a:chOff x="6090775" y="2800725"/>
            <a:chExt cx="2903776" cy="1542375"/>
          </a:xfrm>
        </p:grpSpPr>
        <p:pic>
          <p:nvPicPr>
            <p:cNvPr descr="Screenshot - 17052016 - 15:44:41.png" id="687" name="Shape 687"/>
            <p:cNvPicPr preferRelativeResize="0"/>
            <p:nvPr/>
          </p:nvPicPr>
          <p:blipFill rotWithShape="1">
            <a:blip r:embed="rId3">
              <a:alphaModFix/>
            </a:blip>
            <a:srcRect b="0" l="0" r="27630" t="0"/>
            <a:stretch/>
          </p:blipFill>
          <p:spPr>
            <a:xfrm>
              <a:off x="6090775" y="2800725"/>
              <a:ext cx="2903776" cy="1542375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688" name="Shape 688"/>
            <p:cNvSpPr/>
            <p:nvPr/>
          </p:nvSpPr>
          <p:spPr>
            <a:xfrm>
              <a:off x="6090775" y="3004750"/>
              <a:ext cx="509100" cy="27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Shape 689"/>
          <p:cNvSpPr txBox="1"/>
          <p:nvPr/>
        </p:nvSpPr>
        <p:spPr>
          <a:xfrm>
            <a:off x="5848075" y="3053200"/>
            <a:ext cx="2903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['tel', </a:t>
            </a:r>
            <a:r>
              <a:rPr lang="fr">
                <a:solidFill>
                  <a:schemeClr val="dk1"/>
                </a:solidFill>
              </a:rPr>
              <a:t>'mouse', 'screens', 'keys'</a:t>
            </a:r>
            <a:r>
              <a:rPr lang="fr"/>
              <a:t>]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REDUCE</a:t>
            </a:r>
          </a:p>
        </p:txBody>
      </p:sp>
      <p:sp>
        <p:nvSpPr>
          <p:cNvPr id="695" name="Shape 695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applique un accumulateur de gauche à droite … Euh ?</a:t>
            </a:r>
          </a:p>
        </p:txBody>
      </p:sp>
      <p:pic>
        <p:nvPicPr>
          <p:cNvPr descr="68410826.jpg"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3425" y="1938350"/>
            <a:ext cx="2062300" cy="136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Shape 697"/>
          <p:cNvGrpSpPr/>
          <p:nvPr/>
        </p:nvGrpSpPr>
        <p:grpSpPr>
          <a:xfrm>
            <a:off x="362573" y="1108733"/>
            <a:ext cx="6510314" cy="3418065"/>
            <a:chOff x="3877325" y="1417100"/>
            <a:chExt cx="3898625" cy="860800"/>
          </a:xfrm>
        </p:grpSpPr>
        <p:sp>
          <p:nvSpPr>
            <p:cNvPr id="698" name="Shape 698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699" name="Shape 699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Shape 700"/>
          <p:cNvSpPr txBox="1"/>
          <p:nvPr/>
        </p:nvSpPr>
        <p:spPr>
          <a:xfrm>
            <a:off x="393650" y="1154675"/>
            <a:ext cx="6285000" cy="30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[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{name: 'tel', qty: 2},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{name: 'mouse', qty: 4},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{name: 'mug', qty: 20},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{name: 'screens', qty: 10}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.reduce(function (prev, curr)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if (prev.qty)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return prev.qty + curr.qty;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return prev + curr.qty;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console.log(</a:t>
            </a:r>
            <a:r>
              <a:rPr b="1" i="1"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REDUCE</a:t>
            </a:r>
          </a:p>
        </p:txBody>
      </p:sp>
      <p:sp>
        <p:nvSpPr>
          <p:cNvPr id="706" name="Shape 706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applique un accumulateur de gauche à droite … Euh ?</a:t>
            </a:r>
          </a:p>
        </p:txBody>
      </p:sp>
      <p:grpSp>
        <p:nvGrpSpPr>
          <p:cNvPr id="707" name="Shape 707"/>
          <p:cNvGrpSpPr/>
          <p:nvPr/>
        </p:nvGrpSpPr>
        <p:grpSpPr>
          <a:xfrm>
            <a:off x="354400" y="938090"/>
            <a:ext cx="8509529" cy="3569049"/>
            <a:chOff x="3877325" y="1417100"/>
            <a:chExt cx="3898625" cy="860800"/>
          </a:xfrm>
        </p:grpSpPr>
        <p:sp>
          <p:nvSpPr>
            <p:cNvPr id="708" name="Shape 708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709" name="Shape 709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Shape 710"/>
          <p:cNvSpPr txBox="1"/>
          <p:nvPr/>
        </p:nvSpPr>
        <p:spPr>
          <a:xfrm>
            <a:off x="728250" y="1135025"/>
            <a:ext cx="6285000" cy="30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354400" y="93810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5477000" y="2404475"/>
            <a:ext cx="3268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prev = {name: 'tel', qty: 2}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curr = {name: 'mouse', qty: 4}</a:t>
            </a:r>
          </a:p>
        </p:txBody>
      </p:sp>
      <p:sp>
        <p:nvSpPr>
          <p:cNvPr id="713" name="Shape 713"/>
          <p:cNvSpPr/>
          <p:nvPr/>
        </p:nvSpPr>
        <p:spPr>
          <a:xfrm>
            <a:off x="3624400" y="2846700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5780025" y="4019150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 txBox="1"/>
          <p:nvPr/>
        </p:nvSpPr>
        <p:spPr>
          <a:xfrm>
            <a:off x="5780025" y="4045400"/>
            <a:ext cx="32856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+ 4 = 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REDUCE</a:t>
            </a:r>
          </a:p>
        </p:txBody>
      </p:sp>
      <p:sp>
        <p:nvSpPr>
          <p:cNvPr id="721" name="Shape 72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applique un accumulateur de gauche à droite … Euh ?</a:t>
            </a:r>
          </a:p>
        </p:txBody>
      </p:sp>
      <p:grpSp>
        <p:nvGrpSpPr>
          <p:cNvPr id="722" name="Shape 722"/>
          <p:cNvGrpSpPr/>
          <p:nvPr/>
        </p:nvGrpSpPr>
        <p:grpSpPr>
          <a:xfrm>
            <a:off x="354400" y="938090"/>
            <a:ext cx="8509529" cy="3569049"/>
            <a:chOff x="3877325" y="1417100"/>
            <a:chExt cx="3898625" cy="860800"/>
          </a:xfrm>
        </p:grpSpPr>
        <p:sp>
          <p:nvSpPr>
            <p:cNvPr id="723" name="Shape 723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724" name="Shape 724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Shape 725"/>
          <p:cNvSpPr txBox="1"/>
          <p:nvPr/>
        </p:nvSpPr>
        <p:spPr>
          <a:xfrm>
            <a:off x="728250" y="1135025"/>
            <a:ext cx="6285000" cy="30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354400" y="93810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5477000" y="2404475"/>
            <a:ext cx="3268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prev = 6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curr = {name: 'mug', qty: 20}</a:t>
            </a:r>
          </a:p>
        </p:txBody>
      </p:sp>
      <p:sp>
        <p:nvSpPr>
          <p:cNvPr id="728" name="Shape 728"/>
          <p:cNvSpPr/>
          <p:nvPr/>
        </p:nvSpPr>
        <p:spPr>
          <a:xfrm>
            <a:off x="3060200" y="338467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5780025" y="4019150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 txBox="1"/>
          <p:nvPr/>
        </p:nvSpPr>
        <p:spPr>
          <a:xfrm>
            <a:off x="5780025" y="4045400"/>
            <a:ext cx="32856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 + 20 = 26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REDUCE</a:t>
            </a:r>
          </a:p>
        </p:txBody>
      </p:sp>
      <p:sp>
        <p:nvSpPr>
          <p:cNvPr id="736" name="Shape 736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applique un accumulateur de gauche à droite … Euh ?</a:t>
            </a:r>
          </a:p>
        </p:txBody>
      </p:sp>
      <p:grpSp>
        <p:nvGrpSpPr>
          <p:cNvPr id="737" name="Shape 737"/>
          <p:cNvGrpSpPr/>
          <p:nvPr/>
        </p:nvGrpSpPr>
        <p:grpSpPr>
          <a:xfrm>
            <a:off x="354400" y="938090"/>
            <a:ext cx="8509529" cy="3569049"/>
            <a:chOff x="3877325" y="1417100"/>
            <a:chExt cx="3898625" cy="860800"/>
          </a:xfrm>
        </p:grpSpPr>
        <p:sp>
          <p:nvSpPr>
            <p:cNvPr id="738" name="Shape 738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739" name="Shape 739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Shape 740"/>
          <p:cNvSpPr txBox="1"/>
          <p:nvPr/>
        </p:nvSpPr>
        <p:spPr>
          <a:xfrm>
            <a:off x="728250" y="1135025"/>
            <a:ext cx="6285000" cy="30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354400" y="93810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5477000" y="2404475"/>
            <a:ext cx="3268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prev = 26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curr = {name: 'screens', qty: 10}</a:t>
            </a:r>
          </a:p>
        </p:txBody>
      </p:sp>
      <p:sp>
        <p:nvSpPr>
          <p:cNvPr id="743" name="Shape 743"/>
          <p:cNvSpPr/>
          <p:nvPr/>
        </p:nvSpPr>
        <p:spPr>
          <a:xfrm>
            <a:off x="3060200" y="338467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5780025" y="4019150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 txBox="1"/>
          <p:nvPr/>
        </p:nvSpPr>
        <p:spPr>
          <a:xfrm>
            <a:off x="5780025" y="4045400"/>
            <a:ext cx="32856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26 + 10 = 36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REDUCE</a:t>
            </a:r>
          </a:p>
        </p:txBody>
      </p:sp>
      <p:sp>
        <p:nvSpPr>
          <p:cNvPr id="751" name="Shape 75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applique un accumulateur de gauche à droite … Euh ?</a:t>
            </a:r>
          </a:p>
        </p:txBody>
      </p:sp>
      <p:grpSp>
        <p:nvGrpSpPr>
          <p:cNvPr id="752" name="Shape 752"/>
          <p:cNvGrpSpPr/>
          <p:nvPr/>
        </p:nvGrpSpPr>
        <p:grpSpPr>
          <a:xfrm>
            <a:off x="354400" y="938090"/>
            <a:ext cx="8509529" cy="3569049"/>
            <a:chOff x="3877325" y="1417100"/>
            <a:chExt cx="3898625" cy="860800"/>
          </a:xfrm>
        </p:grpSpPr>
        <p:sp>
          <p:nvSpPr>
            <p:cNvPr id="753" name="Shape 753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754" name="Shape 754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Shape 755"/>
          <p:cNvSpPr txBox="1"/>
          <p:nvPr/>
        </p:nvSpPr>
        <p:spPr>
          <a:xfrm>
            <a:off x="728250" y="1135025"/>
            <a:ext cx="6285000" cy="30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2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 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2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2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2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2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2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2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354400" y="93810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57" name="Shape 757"/>
          <p:cNvSpPr/>
          <p:nvPr/>
        </p:nvSpPr>
        <p:spPr>
          <a:xfrm>
            <a:off x="2981475" y="3929200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8" name="Shape 758"/>
          <p:cNvGrpSpPr/>
          <p:nvPr/>
        </p:nvGrpSpPr>
        <p:grpSpPr>
          <a:xfrm>
            <a:off x="5960150" y="2964775"/>
            <a:ext cx="2903776" cy="1542375"/>
            <a:chOff x="6090775" y="2800725"/>
            <a:chExt cx="2903776" cy="1542375"/>
          </a:xfrm>
        </p:grpSpPr>
        <p:pic>
          <p:nvPicPr>
            <p:cNvPr descr="Screenshot - 17052016 - 15:44:41.png" id="759" name="Shape 759"/>
            <p:cNvPicPr preferRelativeResize="0"/>
            <p:nvPr/>
          </p:nvPicPr>
          <p:blipFill rotWithShape="1">
            <a:blip r:embed="rId3">
              <a:alphaModFix/>
            </a:blip>
            <a:srcRect b="0" l="0" r="27630" t="0"/>
            <a:stretch/>
          </p:blipFill>
          <p:spPr>
            <a:xfrm>
              <a:off x="6090775" y="2800725"/>
              <a:ext cx="2903776" cy="1542375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760" name="Shape 760"/>
            <p:cNvSpPr/>
            <p:nvPr/>
          </p:nvSpPr>
          <p:spPr>
            <a:xfrm>
              <a:off x="6090775" y="3004750"/>
              <a:ext cx="509100" cy="27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1" name="Shape 761"/>
          <p:cNvSpPr txBox="1"/>
          <p:nvPr/>
        </p:nvSpPr>
        <p:spPr>
          <a:xfrm>
            <a:off x="5901100" y="3072900"/>
            <a:ext cx="2903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C’EST CHAÎNABLE !</a:t>
            </a:r>
          </a:p>
        </p:txBody>
      </p:sp>
      <p:sp>
        <p:nvSpPr>
          <p:cNvPr id="767" name="Shape 767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 txBox="1"/>
          <p:nvPr/>
        </p:nvSpPr>
        <p:spPr>
          <a:xfrm>
            <a:off x="2548050" y="1339725"/>
            <a:ext cx="38790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Array.prototype.map()    =&gt; return Array</a:t>
            </a:r>
          </a:p>
          <a:p>
            <a:pPr lvl="0" rtl="0">
              <a:spcBef>
                <a:spcPts val="0"/>
              </a:spcBef>
              <a:buNone/>
            </a:pPr>
            <a:b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</a:p>
        </p:txBody>
      </p:sp>
      <p:sp>
        <p:nvSpPr>
          <p:cNvPr id="769" name="Shape 769"/>
          <p:cNvSpPr txBox="1"/>
          <p:nvPr/>
        </p:nvSpPr>
        <p:spPr>
          <a:xfrm>
            <a:off x="2548050" y="1745025"/>
            <a:ext cx="404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Array.prototype.filter() =&gt; return Array</a:t>
            </a:r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788" y="2250225"/>
            <a:ext cx="1656425" cy="16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Shape 775"/>
          <p:cNvGrpSpPr/>
          <p:nvPr/>
        </p:nvGrpSpPr>
        <p:grpSpPr>
          <a:xfrm>
            <a:off x="1124573" y="1548850"/>
            <a:ext cx="6510314" cy="2148385"/>
            <a:chOff x="3877325" y="1417100"/>
            <a:chExt cx="3898625" cy="860800"/>
          </a:xfrm>
        </p:grpSpPr>
        <p:sp>
          <p:nvSpPr>
            <p:cNvPr id="776" name="Shape 776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777" name="Shape 777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Shape 778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/>
              <a:t>C’EST CHAÎNABLE 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 txBox="1"/>
          <p:nvPr/>
        </p:nvSpPr>
        <p:spPr>
          <a:xfrm>
            <a:off x="1303200" y="1902588"/>
            <a:ext cx="71181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[...];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filter(...)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map(...)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reduce(...)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LE FUTUR</a:t>
            </a:r>
          </a:p>
        </p:txBody>
      </p:sp>
      <p:sp>
        <p:nvSpPr>
          <p:cNvPr id="293" name="Shape 293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Le JavaScript évolue !</a:t>
            </a:r>
          </a:p>
        </p:txBody>
      </p:sp>
      <p:pic>
        <p:nvPicPr>
          <p:cNvPr descr="Trollface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525" y="1207150"/>
            <a:ext cx="3263028" cy="30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786" name="Shape 786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pic>
        <p:nvPicPr>
          <p:cNvPr descr="puffin-meme-generator-thats-it-i-m-out-cadfc1.jpg"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075" y="1763175"/>
            <a:ext cx="1960474" cy="184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" name="Shape 788"/>
          <p:cNvGrpSpPr/>
          <p:nvPr/>
        </p:nvGrpSpPr>
        <p:grpSpPr>
          <a:xfrm>
            <a:off x="408498" y="1046694"/>
            <a:ext cx="6510314" cy="3362027"/>
            <a:chOff x="3877325" y="1417100"/>
            <a:chExt cx="3898625" cy="860800"/>
          </a:xfrm>
        </p:grpSpPr>
        <p:sp>
          <p:nvSpPr>
            <p:cNvPr id="789" name="Shape 789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790" name="Shape 790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Shape 791"/>
          <p:cNvSpPr txBox="1"/>
          <p:nvPr/>
        </p:nvSpPr>
        <p:spPr>
          <a:xfrm>
            <a:off x="474900" y="102195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[</a:t>
            </a:r>
          </a:p>
          <a:p>
            <a:pPr lvl="0">
              <a:spcBef>
                <a:spcPts val="0"/>
              </a:spcBef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{name: 'tel', qty: 2}, {name: 'mouse', qty: 4}, </a:t>
            </a:r>
          </a:p>
          <a:p>
            <a:pPr lvl="0">
              <a:spcBef>
                <a:spcPts val="0"/>
              </a:spcBef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{name: 'mug', qty: 20}, {name: 'screens', qty: 10}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i="1"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.filter(function (element)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return element.qty &gt; 2;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.filter(function (element)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return element.name.indexOf('m') !== -1;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.map(function (element)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return element.qty;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.reduce(function (prev, curr)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return prev + curr;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console.log(</a:t>
            </a:r>
            <a:r>
              <a:rPr b="1" i="1"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797" name="Shape 797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798" name="Shape 798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799" name="Shape 799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800" name="Shape 800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Shape 801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3141450" y="2062525"/>
            <a:ext cx="3091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'tel', qty: 2}</a:t>
            </a:r>
          </a:p>
        </p:txBody>
      </p:sp>
      <p:sp>
        <p:nvSpPr>
          <p:cNvPr id="804" name="Shape 804"/>
          <p:cNvSpPr/>
          <p:nvPr/>
        </p:nvSpPr>
        <p:spPr>
          <a:xfrm>
            <a:off x="2948675" y="2335000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 txBox="1"/>
          <p:nvPr/>
        </p:nvSpPr>
        <p:spPr>
          <a:xfrm>
            <a:off x="5766675" y="4095275"/>
            <a:ext cx="1784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&gt; 2 =&gt; false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812" name="Shape 812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813" name="Shape 813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814" name="Shape 814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815" name="Shape 815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Shape 816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[]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823" name="Shape 823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824" name="Shape 824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825" name="Shape 825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826" name="Shape 826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Shape 827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3141450" y="2062525"/>
            <a:ext cx="4140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'mouse', qty: 4}</a:t>
            </a:r>
          </a:p>
        </p:txBody>
      </p:sp>
      <p:sp>
        <p:nvSpPr>
          <p:cNvPr id="830" name="Shape 830"/>
          <p:cNvSpPr/>
          <p:nvPr/>
        </p:nvSpPr>
        <p:spPr>
          <a:xfrm>
            <a:off x="2948675" y="2335000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 txBox="1"/>
          <p:nvPr/>
        </p:nvSpPr>
        <p:spPr>
          <a:xfrm>
            <a:off x="5766675" y="4095275"/>
            <a:ext cx="1784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 &gt; 2 =&gt; true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838" name="Shape 838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839" name="Shape 839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840" name="Shape 840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841" name="Shape 841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Shape 842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</a:p>
          <a:p>
            <a:pPr lv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[{name: 'mouse', qty: 4}]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849" name="Shape 849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850" name="Shape 850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851" name="Shape 851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852" name="Shape 852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Shape 853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3141450" y="2062525"/>
            <a:ext cx="4140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'mug', qty: 20}</a:t>
            </a:r>
          </a:p>
        </p:txBody>
      </p:sp>
      <p:sp>
        <p:nvSpPr>
          <p:cNvPr id="856" name="Shape 856"/>
          <p:cNvSpPr/>
          <p:nvPr/>
        </p:nvSpPr>
        <p:spPr>
          <a:xfrm>
            <a:off x="2948675" y="2335000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8" name="Shape 858"/>
          <p:cNvSpPr txBox="1"/>
          <p:nvPr/>
        </p:nvSpPr>
        <p:spPr>
          <a:xfrm>
            <a:off x="5766675" y="4095275"/>
            <a:ext cx="1784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 &gt; 2 =&gt; true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864" name="Shape 864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865" name="Shape 865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866" name="Shape 866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867" name="Shape 867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Shape 868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</a:p>
          <a:p>
            <a:pPr lv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[{name: 'mouse', qty: 4}, {name: 'mug', qty: 20}]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875" name="Shape 875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876" name="Shape 876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877" name="Shape 877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878" name="Shape 878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Shape 879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881" name="Shape 881"/>
          <p:cNvSpPr txBox="1"/>
          <p:nvPr/>
        </p:nvSpPr>
        <p:spPr>
          <a:xfrm>
            <a:off x="3141450" y="2062525"/>
            <a:ext cx="4140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'screens', qty: 10}</a:t>
            </a:r>
          </a:p>
        </p:txBody>
      </p:sp>
      <p:sp>
        <p:nvSpPr>
          <p:cNvPr id="882" name="Shape 882"/>
          <p:cNvSpPr/>
          <p:nvPr/>
        </p:nvSpPr>
        <p:spPr>
          <a:xfrm>
            <a:off x="2948675" y="2335000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 txBox="1"/>
          <p:nvPr/>
        </p:nvSpPr>
        <p:spPr>
          <a:xfrm>
            <a:off x="5766675" y="4095275"/>
            <a:ext cx="1784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 &gt; 2 =&gt; true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890" name="Shape 890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891" name="Shape 891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892" name="Shape 892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893" name="Shape 893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4" name="Shape 894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</a:p>
          <a:p>
            <a:pPr lv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[{name: 'mouse', qty: 4}, {name: 'mug', qty: 20}, {name: 'screens', qty: 10}]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901" name="Shape 90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902" name="Shape 902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903" name="Shape 903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904" name="Shape 904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Shape 905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3103425" y="2522875"/>
            <a:ext cx="4140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'mouse', qty: 4}</a:t>
            </a:r>
          </a:p>
        </p:txBody>
      </p:sp>
      <p:sp>
        <p:nvSpPr>
          <p:cNvPr id="908" name="Shape 908"/>
          <p:cNvSpPr/>
          <p:nvPr/>
        </p:nvSpPr>
        <p:spPr>
          <a:xfrm>
            <a:off x="4254225" y="2787675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 txBox="1"/>
          <p:nvPr/>
        </p:nvSpPr>
        <p:spPr>
          <a:xfrm>
            <a:off x="5766675" y="4095275"/>
            <a:ext cx="288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'mouse'.indexOf('m') =&gt; 0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LE FUTUR C’EST L’AVENIR</a:t>
            </a:r>
          </a:p>
        </p:txBody>
      </p:sp>
      <p:sp>
        <p:nvSpPr>
          <p:cNvPr id="300" name="Shape 300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BACK TO THE FUTURE</a:t>
            </a:r>
          </a:p>
        </p:txBody>
      </p:sp>
      <p:grpSp>
        <p:nvGrpSpPr>
          <p:cNvPr id="301" name="Shape 301"/>
          <p:cNvGrpSpPr/>
          <p:nvPr/>
        </p:nvGrpSpPr>
        <p:grpSpPr>
          <a:xfrm>
            <a:off x="4096506" y="2770999"/>
            <a:ext cx="2033700" cy="1875139"/>
            <a:chOff x="3555150" y="1627999"/>
            <a:chExt cx="2033700" cy="1875139"/>
          </a:xfrm>
        </p:grpSpPr>
        <p:sp>
          <p:nvSpPr>
            <p:cNvPr id="302" name="Shape 302"/>
            <p:cNvSpPr txBox="1"/>
            <p:nvPr/>
          </p:nvSpPr>
          <p:spPr>
            <a:xfrm>
              <a:off x="3555150" y="2584538"/>
              <a:ext cx="2033700" cy="9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1800"/>
                <a:t>Juin 2011</a:t>
              </a:r>
            </a:p>
          </p:txBody>
        </p:sp>
        <p:pic>
          <p:nvPicPr>
            <p:cNvPr descr="Overtime copie.png" id="303" name="Shape 3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3223" y="1627999"/>
              <a:ext cx="1127124" cy="1127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Shape 304"/>
          <p:cNvGrpSpPr/>
          <p:nvPr/>
        </p:nvGrpSpPr>
        <p:grpSpPr>
          <a:xfrm>
            <a:off x="816625" y="2815095"/>
            <a:ext cx="2499600" cy="1575155"/>
            <a:chOff x="435625" y="1672095"/>
            <a:chExt cx="2499600" cy="1575155"/>
          </a:xfrm>
        </p:grpSpPr>
        <p:sp>
          <p:nvSpPr>
            <p:cNvPr id="305" name="Shape 305"/>
            <p:cNvSpPr txBox="1"/>
            <p:nvPr/>
          </p:nvSpPr>
          <p:spPr>
            <a:xfrm>
              <a:off x="435625" y="2584550"/>
              <a:ext cx="24996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1800"/>
                <a:t>ECMAScript 5.1</a:t>
              </a:r>
            </a:p>
          </p:txBody>
        </p:sp>
        <p:pic>
          <p:nvPicPr>
            <p:cNvPr descr="logo.png" id="306" name="Shape 306"/>
            <p:cNvPicPr preferRelativeResize="0"/>
            <p:nvPr/>
          </p:nvPicPr>
          <p:blipFill rotWithShape="1">
            <a:blip r:embed="rId4">
              <a:alphaModFix/>
            </a:blip>
            <a:srcRect b="0" l="0" r="50670" t="0"/>
            <a:stretch/>
          </p:blipFill>
          <p:spPr>
            <a:xfrm>
              <a:off x="839950" y="1672095"/>
              <a:ext cx="906323" cy="91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7" name="Shape 307"/>
          <p:cNvGrpSpPr/>
          <p:nvPr/>
        </p:nvGrpSpPr>
        <p:grpSpPr>
          <a:xfrm>
            <a:off x="6910488" y="2831859"/>
            <a:ext cx="2316813" cy="1558378"/>
            <a:chOff x="6529488" y="1688859"/>
            <a:chExt cx="2316813" cy="1558378"/>
          </a:xfrm>
        </p:grpSpPr>
        <p:pic>
          <p:nvPicPr>
            <p:cNvPr descr="9ef08744-ea07-42e7-a69a-0e722a9f30bd_10.png" id="308" name="Shape 308"/>
            <p:cNvPicPr preferRelativeResize="0"/>
            <p:nvPr/>
          </p:nvPicPr>
          <p:blipFill rotWithShape="1">
            <a:blip r:embed="rId5">
              <a:alphaModFix/>
            </a:blip>
            <a:srcRect b="14209" l="0" r="27530" t="14209"/>
            <a:stretch/>
          </p:blipFill>
          <p:spPr>
            <a:xfrm>
              <a:off x="6529488" y="1688859"/>
              <a:ext cx="906325" cy="901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 txBox="1"/>
            <p:nvPr/>
          </p:nvSpPr>
          <p:spPr>
            <a:xfrm>
              <a:off x="6746900" y="2584538"/>
              <a:ext cx="20994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1800"/>
                <a:t>IE 9</a:t>
              </a:r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0" y="1081100"/>
            <a:ext cx="9144000" cy="1379100"/>
            <a:chOff x="0" y="1004900"/>
            <a:chExt cx="9144000" cy="1379100"/>
          </a:xfrm>
        </p:grpSpPr>
        <p:sp>
          <p:nvSpPr>
            <p:cNvPr id="311" name="Shape 311"/>
            <p:cNvSpPr/>
            <p:nvPr/>
          </p:nvSpPr>
          <p:spPr>
            <a:xfrm>
              <a:off x="0" y="1004900"/>
              <a:ext cx="9144000" cy="1379100"/>
            </a:xfrm>
            <a:prstGeom prst="rect">
              <a:avLst/>
            </a:prstGeom>
            <a:solidFill>
              <a:srgbClr val="2C2A2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1875600" y="1203100"/>
              <a:ext cx="53928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fr" sz="36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PLUS AUCUNE EXCUSE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fr" sz="10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(enfin presque … genre si vous êtes au support … voilà quoi ...)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916" name="Shape 916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917" name="Shape 917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918" name="Shape 918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919" name="Shape 919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20" name="Shape 920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</a:p>
          <a:p>
            <a:pPr lv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[{name: 'mouse', qty: 4}]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927" name="Shape 927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928" name="Shape 928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929" name="Shape 929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Shape 931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103425" y="2522875"/>
            <a:ext cx="4140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'mug', qty: 20}</a:t>
            </a:r>
          </a:p>
        </p:txBody>
      </p:sp>
      <p:sp>
        <p:nvSpPr>
          <p:cNvPr id="934" name="Shape 934"/>
          <p:cNvSpPr/>
          <p:nvPr/>
        </p:nvSpPr>
        <p:spPr>
          <a:xfrm>
            <a:off x="4254225" y="2787675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 txBox="1"/>
          <p:nvPr/>
        </p:nvSpPr>
        <p:spPr>
          <a:xfrm>
            <a:off x="5766675" y="4095275"/>
            <a:ext cx="288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'mug'.indexOf('m') =&gt; 0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942" name="Shape 942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943" name="Shape 943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944" name="Shape 944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945" name="Shape 945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46" name="Shape 946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</a:p>
          <a:p>
            <a:pPr lv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[{name: 'mouse', qty: 4}, {name: 'mug', qty: 20}]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953" name="Shape 953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954" name="Shape 954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955" name="Shape 955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956" name="Shape 956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Shape 957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3103425" y="2522875"/>
            <a:ext cx="4140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'screens', qty: 10}</a:t>
            </a:r>
          </a:p>
        </p:txBody>
      </p:sp>
      <p:sp>
        <p:nvSpPr>
          <p:cNvPr id="960" name="Shape 960"/>
          <p:cNvSpPr/>
          <p:nvPr/>
        </p:nvSpPr>
        <p:spPr>
          <a:xfrm>
            <a:off x="4254225" y="2787675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2" name="Shape 962"/>
          <p:cNvSpPr txBox="1"/>
          <p:nvPr/>
        </p:nvSpPr>
        <p:spPr>
          <a:xfrm>
            <a:off x="5766675" y="4095275"/>
            <a:ext cx="288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'screens'.indexOf('m') =&gt; -1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968" name="Shape 968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969" name="Shape 969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970" name="Shape 970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971" name="Shape 971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Shape 972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</a:p>
          <a:p>
            <a:pPr lv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[{name: 'mouse', qty: 4}, {name: 'mug', qty: 20}]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979" name="Shape 979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980" name="Shape 980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981" name="Shape 981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982" name="Shape 982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Shape 983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2898375" y="2982125"/>
            <a:ext cx="4140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'mouse', qty: 4}</a:t>
            </a:r>
          </a:p>
        </p:txBody>
      </p:sp>
      <p:sp>
        <p:nvSpPr>
          <p:cNvPr id="986" name="Shape 986"/>
          <p:cNvSpPr/>
          <p:nvPr/>
        </p:nvSpPr>
        <p:spPr>
          <a:xfrm>
            <a:off x="2679700" y="3253475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8" name="Shape 988"/>
          <p:cNvSpPr txBox="1"/>
          <p:nvPr/>
        </p:nvSpPr>
        <p:spPr>
          <a:xfrm>
            <a:off x="5766675" y="4095275"/>
            <a:ext cx="288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4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994" name="Shape 994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995" name="Shape 995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996" name="Shape 996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997" name="Shape 997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8" name="Shape 998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</a:p>
          <a:p>
            <a:pPr lv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[4]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1005" name="Shape 1005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1006" name="Shape 1006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1007" name="Shape 1007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09" name="Shape 1009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0" name="Shape 1010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2898375" y="2982125"/>
            <a:ext cx="4140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{name: 'mug', qty: 20}</a:t>
            </a:r>
          </a:p>
        </p:txBody>
      </p:sp>
      <p:sp>
        <p:nvSpPr>
          <p:cNvPr id="1012" name="Shape 1012"/>
          <p:cNvSpPr/>
          <p:nvPr/>
        </p:nvSpPr>
        <p:spPr>
          <a:xfrm>
            <a:off x="2679700" y="3253475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3" name="Shape 1013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4" name="Shape 1014"/>
          <p:cNvSpPr txBox="1"/>
          <p:nvPr/>
        </p:nvSpPr>
        <p:spPr>
          <a:xfrm>
            <a:off x="5766675" y="4095275"/>
            <a:ext cx="288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20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1020" name="Shape 1020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1021" name="Shape 1021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1022" name="Shape 1022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24" name="Shape 1024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</a:p>
          <a:p>
            <a:pPr lv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C4C0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[4, 20]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5" name="Shape 1025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9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1031" name="Shape 103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1032" name="Shape 1032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1033" name="Shape 1033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5" name="Shape 1035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3332925" y="3444400"/>
            <a:ext cx="4140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prev = 4, curr = 20</a:t>
            </a:r>
          </a:p>
        </p:txBody>
      </p:sp>
      <p:sp>
        <p:nvSpPr>
          <p:cNvPr id="1038" name="Shape 1038"/>
          <p:cNvSpPr/>
          <p:nvPr/>
        </p:nvSpPr>
        <p:spPr>
          <a:xfrm>
            <a:off x="2633775" y="3706800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5766675" y="4034675"/>
            <a:ext cx="3076800" cy="492000"/>
          </a:xfrm>
          <a:prstGeom prst="rect">
            <a:avLst/>
          </a:prstGeom>
          <a:solidFill>
            <a:srgbClr val="FC4C0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 txBox="1"/>
          <p:nvPr/>
        </p:nvSpPr>
        <p:spPr>
          <a:xfrm>
            <a:off x="5766675" y="4095275"/>
            <a:ext cx="288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 + 20 = 24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400300" y="1046650"/>
            <a:ext cx="387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11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Shape 317"/>
          <p:cNvGrpSpPr/>
          <p:nvPr/>
        </p:nvGrpSpPr>
        <p:grpSpPr>
          <a:xfrm>
            <a:off x="438773" y="1548850"/>
            <a:ext cx="6510314" cy="2148385"/>
            <a:chOff x="3877325" y="1417100"/>
            <a:chExt cx="3898625" cy="860800"/>
          </a:xfrm>
        </p:grpSpPr>
        <p:sp>
          <p:nvSpPr>
            <p:cNvPr id="318" name="Shape 318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Shape 320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FOREACH</a:t>
            </a:r>
          </a:p>
        </p:txBody>
      </p:sp>
      <p:sp>
        <p:nvSpPr>
          <p:cNvPr id="321" name="Shape 321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boucle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591175" y="1901950"/>
            <a:ext cx="71181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 </a:t>
            </a:r>
            <a:r>
              <a:rPr lang="fr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'keys'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i="1" lang="fr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forEach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});</a:t>
            </a:r>
          </a:p>
        </p:txBody>
      </p:sp>
      <p:pic>
        <p:nvPicPr>
          <p:cNvPr descr="a5e4a5a47029bf5fb99de6baa5ac7c9a664c3cd0b9c40d67d49c4c591dde0282.jpg"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495" y="1797195"/>
            <a:ext cx="1749050" cy="17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PLUSIEURS EN MÊME TEMPS !</a:t>
            </a:r>
          </a:p>
        </p:txBody>
      </p:sp>
      <p:sp>
        <p:nvSpPr>
          <p:cNvPr id="1047" name="Shape 1047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euuuuuh...</a:t>
            </a:r>
          </a:p>
        </p:txBody>
      </p:sp>
      <p:grpSp>
        <p:nvGrpSpPr>
          <p:cNvPr id="1048" name="Shape 1048"/>
          <p:cNvGrpSpPr/>
          <p:nvPr/>
        </p:nvGrpSpPr>
        <p:grpSpPr>
          <a:xfrm>
            <a:off x="408403" y="1046641"/>
            <a:ext cx="8435065" cy="3480042"/>
            <a:chOff x="3877325" y="1417100"/>
            <a:chExt cx="3898625" cy="860800"/>
          </a:xfrm>
        </p:grpSpPr>
        <p:sp>
          <p:nvSpPr>
            <p:cNvPr id="1049" name="Shape 1049"/>
            <p:cNvSpPr/>
            <p:nvPr/>
          </p:nvSpPr>
          <p:spPr>
            <a:xfrm>
              <a:off x="3911650" y="1451400"/>
              <a:ext cx="3864300" cy="826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/>
                <a:t>111</a:t>
              </a: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3877325" y="1417100"/>
              <a:ext cx="3864300" cy="826500"/>
            </a:xfrm>
            <a:prstGeom prst="rect">
              <a:avLst/>
            </a:prstGeom>
            <a:solidFill>
              <a:srgbClr val="30353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Shape 1051"/>
          <p:cNvSpPr txBox="1"/>
          <p:nvPr/>
        </p:nvSpPr>
        <p:spPr>
          <a:xfrm>
            <a:off x="852675" y="1158200"/>
            <a:ext cx="6186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'tel'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'mouse'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'mug'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}, {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'screens'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FFE4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'm'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!== -</a:t>
            </a:r>
            <a:r>
              <a:rPr lang="fr" sz="1000">
                <a:solidFill>
                  <a:srgbClr val="AE81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element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qty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1000">
                <a:solidFill>
                  <a:srgbClr val="4D8BB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prev </a:t>
            </a:r>
            <a:r>
              <a:rPr lang="fr" sz="1000">
                <a:solidFill>
                  <a:srgbClr val="F926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</a:t>
            </a:r>
            <a:r>
              <a:rPr lang="fr" sz="1000">
                <a:solidFill>
                  <a:srgbClr val="C97B5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8F8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000">
                <a:solidFill>
                  <a:srgbClr val="E0EF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fr" sz="1000">
                <a:solidFill>
                  <a:srgbClr val="97974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1" lang="fr" sz="1000">
                <a:solidFill>
                  <a:srgbClr val="526E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something</a:t>
            </a:r>
            <a:r>
              <a:rPr lang="fr" sz="1000"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408400" y="10466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2719050" y="4152925"/>
            <a:ext cx="522000" cy="15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4" name="Shape 1054"/>
          <p:cNvSpPr txBox="1"/>
          <p:nvPr/>
        </p:nvSpPr>
        <p:spPr>
          <a:xfrm>
            <a:off x="400300" y="1046650"/>
            <a:ext cx="387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11</a:t>
            </a:r>
          </a:p>
        </p:txBody>
      </p:sp>
      <p:grpSp>
        <p:nvGrpSpPr>
          <p:cNvPr id="1055" name="Shape 1055"/>
          <p:cNvGrpSpPr/>
          <p:nvPr/>
        </p:nvGrpSpPr>
        <p:grpSpPr>
          <a:xfrm>
            <a:off x="5939700" y="2984300"/>
            <a:ext cx="2903776" cy="1542375"/>
            <a:chOff x="6090775" y="2800725"/>
            <a:chExt cx="2903776" cy="1542375"/>
          </a:xfrm>
        </p:grpSpPr>
        <p:pic>
          <p:nvPicPr>
            <p:cNvPr descr="Screenshot - 17052016 - 15:44:41.png" id="1056" name="Shape 1056"/>
            <p:cNvPicPr preferRelativeResize="0"/>
            <p:nvPr/>
          </p:nvPicPr>
          <p:blipFill rotWithShape="1">
            <a:blip r:embed="rId3">
              <a:alphaModFix/>
            </a:blip>
            <a:srcRect b="0" l="0" r="27630" t="0"/>
            <a:stretch/>
          </p:blipFill>
          <p:spPr>
            <a:xfrm>
              <a:off x="6090775" y="2800725"/>
              <a:ext cx="2903776" cy="1542375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1057" name="Shape 1057"/>
            <p:cNvSpPr/>
            <p:nvPr/>
          </p:nvSpPr>
          <p:spPr>
            <a:xfrm>
              <a:off x="6090775" y="3004750"/>
              <a:ext cx="509100" cy="27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Shape 1058"/>
          <p:cNvSpPr txBox="1"/>
          <p:nvPr/>
        </p:nvSpPr>
        <p:spPr>
          <a:xfrm>
            <a:off x="5880650" y="3092425"/>
            <a:ext cx="2903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24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LES AVANTAGES</a:t>
            </a:r>
          </a:p>
        </p:txBody>
      </p:sp>
      <p:sp>
        <p:nvSpPr>
          <p:cNvPr id="1064" name="Shape 1064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5" name="Shape 1065"/>
          <p:cNvSpPr txBox="1"/>
          <p:nvPr/>
        </p:nvSpPr>
        <p:spPr>
          <a:xfrm>
            <a:off x="341175" y="1574525"/>
            <a:ext cx="2729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Plus lisible</a:t>
            </a:r>
          </a:p>
        </p:txBody>
      </p:sp>
      <p:sp>
        <p:nvSpPr>
          <p:cNvPr id="1066" name="Shape 1066"/>
          <p:cNvSpPr txBox="1"/>
          <p:nvPr/>
        </p:nvSpPr>
        <p:spPr>
          <a:xfrm>
            <a:off x="3949475" y="1903950"/>
            <a:ext cx="16599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Chaînable</a:t>
            </a:r>
          </a:p>
        </p:txBody>
      </p:sp>
      <p:sp>
        <p:nvSpPr>
          <p:cNvPr id="1067" name="Shape 1067"/>
          <p:cNvSpPr txBox="1"/>
          <p:nvPr/>
        </p:nvSpPr>
        <p:spPr>
          <a:xfrm>
            <a:off x="2389550" y="2809450"/>
            <a:ext cx="209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Déclaratif</a:t>
            </a:r>
          </a:p>
        </p:txBody>
      </p:sp>
      <p:sp>
        <p:nvSpPr>
          <p:cNvPr id="1068" name="Shape 1068"/>
          <p:cNvSpPr txBox="1"/>
          <p:nvPr/>
        </p:nvSpPr>
        <p:spPr>
          <a:xfrm>
            <a:off x="6084675" y="1607200"/>
            <a:ext cx="2555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Séquentiel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QUESTIONS</a:t>
            </a:r>
          </a:p>
        </p:txBody>
      </p:sp>
      <p:sp>
        <p:nvSpPr>
          <p:cNvPr id="1074" name="Shape 1074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Alors… Heureux ?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18900" y="2255125"/>
            <a:ext cx="91062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 QUESTIONS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FOREACH</a:t>
            </a:r>
          </a:p>
        </p:txBody>
      </p:sp>
      <p:sp>
        <p:nvSpPr>
          <p:cNvPr id="329" name="Shape 329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boucle</a:t>
            </a:r>
          </a:p>
        </p:txBody>
      </p:sp>
      <p:grpSp>
        <p:nvGrpSpPr>
          <p:cNvPr id="330" name="Shape 330"/>
          <p:cNvGrpSpPr/>
          <p:nvPr/>
        </p:nvGrpSpPr>
        <p:grpSpPr>
          <a:xfrm>
            <a:off x="438819" y="1161239"/>
            <a:ext cx="8345787" cy="3181861"/>
            <a:chOff x="438819" y="1161239"/>
            <a:chExt cx="8345787" cy="3181861"/>
          </a:xfrm>
        </p:grpSpPr>
        <p:grpSp>
          <p:nvGrpSpPr>
            <p:cNvPr id="331" name="Shape 331"/>
            <p:cNvGrpSpPr/>
            <p:nvPr/>
          </p:nvGrpSpPr>
          <p:grpSpPr>
            <a:xfrm>
              <a:off x="438819" y="1161239"/>
              <a:ext cx="8345787" cy="3181861"/>
              <a:chOff x="3877325" y="1417100"/>
              <a:chExt cx="3898625" cy="860800"/>
            </a:xfrm>
          </p:grpSpPr>
          <p:sp>
            <p:nvSpPr>
              <p:cNvPr id="332" name="Shape 332"/>
              <p:cNvSpPr/>
              <p:nvPr/>
            </p:nvSpPr>
            <p:spPr>
              <a:xfrm>
                <a:off x="3911650" y="1451400"/>
                <a:ext cx="3864300" cy="8265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fr"/>
                  <a:t>111</a:t>
                </a: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3877325" y="1417100"/>
                <a:ext cx="3864300" cy="826500"/>
              </a:xfrm>
              <a:prstGeom prst="rect">
                <a:avLst/>
              </a:prstGeom>
              <a:solidFill>
                <a:srgbClr val="30353A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4" name="Shape 334"/>
            <p:cNvSpPr txBox="1"/>
            <p:nvPr/>
          </p:nvSpPr>
          <p:spPr>
            <a:xfrm>
              <a:off x="593667" y="1625831"/>
              <a:ext cx="7605600" cy="15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[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'tel'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'mouse'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'mug'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'screens'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'keys'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];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forEach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function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 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console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log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});</a:t>
              </a:r>
            </a:p>
          </p:txBody>
        </p:sp>
      </p:grpSp>
      <p:sp>
        <p:nvSpPr>
          <p:cNvPr id="335" name="Shape 335"/>
          <p:cNvSpPr txBox="1"/>
          <p:nvPr/>
        </p:nvSpPr>
        <p:spPr>
          <a:xfrm>
            <a:off x="4480875" y="2055975"/>
            <a:ext cx="24144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'tel'</a:t>
            </a:r>
          </a:p>
        </p:txBody>
      </p:sp>
      <p:sp>
        <p:nvSpPr>
          <p:cNvPr id="336" name="Shape 336"/>
          <p:cNvSpPr/>
          <p:nvPr/>
        </p:nvSpPr>
        <p:spPr>
          <a:xfrm>
            <a:off x="438825" y="11612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337" name="Shape 337"/>
          <p:cNvGrpSpPr/>
          <p:nvPr/>
        </p:nvGrpSpPr>
        <p:grpSpPr>
          <a:xfrm>
            <a:off x="5880825" y="2800725"/>
            <a:ext cx="2903776" cy="1542375"/>
            <a:chOff x="6090775" y="2800725"/>
            <a:chExt cx="2903776" cy="1542375"/>
          </a:xfrm>
        </p:grpSpPr>
        <p:pic>
          <p:nvPicPr>
            <p:cNvPr descr="Screenshot - 17052016 - 15:44:41.png" id="338" name="Shape 338"/>
            <p:cNvPicPr preferRelativeResize="0"/>
            <p:nvPr/>
          </p:nvPicPr>
          <p:blipFill rotWithShape="1">
            <a:blip r:embed="rId3">
              <a:alphaModFix/>
            </a:blip>
            <a:srcRect b="0" l="0" r="27630" t="0"/>
            <a:stretch/>
          </p:blipFill>
          <p:spPr>
            <a:xfrm>
              <a:off x="6090775" y="2800725"/>
              <a:ext cx="2903776" cy="1542375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339" name="Shape 339"/>
            <p:cNvSpPr/>
            <p:nvPr/>
          </p:nvSpPr>
          <p:spPr>
            <a:xfrm>
              <a:off x="6090775" y="3004750"/>
              <a:ext cx="509100" cy="27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Shape 340"/>
          <p:cNvSpPr txBox="1"/>
          <p:nvPr/>
        </p:nvSpPr>
        <p:spPr>
          <a:xfrm>
            <a:off x="5880825" y="2908850"/>
            <a:ext cx="859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tel</a:t>
            </a:r>
          </a:p>
        </p:txBody>
      </p:sp>
      <p:sp>
        <p:nvSpPr>
          <p:cNvPr id="341" name="Shape 341"/>
          <p:cNvSpPr/>
          <p:nvPr/>
        </p:nvSpPr>
        <p:spPr>
          <a:xfrm>
            <a:off x="3090025" y="255802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FOREACH</a:t>
            </a:r>
          </a:p>
        </p:txBody>
      </p:sp>
      <p:sp>
        <p:nvSpPr>
          <p:cNvPr id="347" name="Shape 347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boucle</a:t>
            </a:r>
          </a:p>
        </p:txBody>
      </p:sp>
      <p:grpSp>
        <p:nvGrpSpPr>
          <p:cNvPr id="348" name="Shape 348"/>
          <p:cNvGrpSpPr/>
          <p:nvPr/>
        </p:nvGrpSpPr>
        <p:grpSpPr>
          <a:xfrm>
            <a:off x="438819" y="1161239"/>
            <a:ext cx="8345787" cy="3181861"/>
            <a:chOff x="438819" y="1161239"/>
            <a:chExt cx="8345787" cy="3181861"/>
          </a:xfrm>
        </p:grpSpPr>
        <p:grpSp>
          <p:nvGrpSpPr>
            <p:cNvPr id="349" name="Shape 349"/>
            <p:cNvGrpSpPr/>
            <p:nvPr/>
          </p:nvGrpSpPr>
          <p:grpSpPr>
            <a:xfrm>
              <a:off x="438819" y="1161239"/>
              <a:ext cx="8345787" cy="3181861"/>
              <a:chOff x="3877325" y="1417100"/>
              <a:chExt cx="3898625" cy="860800"/>
            </a:xfrm>
          </p:grpSpPr>
          <p:sp>
            <p:nvSpPr>
              <p:cNvPr id="350" name="Shape 350"/>
              <p:cNvSpPr/>
              <p:nvPr/>
            </p:nvSpPr>
            <p:spPr>
              <a:xfrm>
                <a:off x="3911650" y="1451400"/>
                <a:ext cx="3864300" cy="8265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fr"/>
                  <a:t>111</a:t>
                </a: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3877325" y="1417100"/>
                <a:ext cx="3864300" cy="826500"/>
              </a:xfrm>
              <a:prstGeom prst="rect">
                <a:avLst/>
              </a:prstGeom>
              <a:solidFill>
                <a:srgbClr val="30353A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" name="Shape 352"/>
            <p:cNvSpPr txBox="1"/>
            <p:nvPr/>
          </p:nvSpPr>
          <p:spPr>
            <a:xfrm>
              <a:off x="593667" y="1625831"/>
              <a:ext cx="7605600" cy="15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[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'tel'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'mouse'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'mug'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'screens'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'keys'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];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forEach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function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 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console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log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});</a:t>
              </a:r>
            </a:p>
          </p:txBody>
        </p:sp>
      </p:grpSp>
      <p:sp>
        <p:nvSpPr>
          <p:cNvPr id="353" name="Shape 353"/>
          <p:cNvSpPr txBox="1"/>
          <p:nvPr/>
        </p:nvSpPr>
        <p:spPr>
          <a:xfrm>
            <a:off x="4480875" y="2055975"/>
            <a:ext cx="24144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C4C0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element = 'mouse'</a:t>
            </a:r>
          </a:p>
        </p:txBody>
      </p:sp>
      <p:sp>
        <p:nvSpPr>
          <p:cNvPr id="354" name="Shape 354"/>
          <p:cNvSpPr/>
          <p:nvPr/>
        </p:nvSpPr>
        <p:spPr>
          <a:xfrm>
            <a:off x="438825" y="11612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</a:p>
        </p:txBody>
      </p:sp>
      <p:grpSp>
        <p:nvGrpSpPr>
          <p:cNvPr id="355" name="Shape 355"/>
          <p:cNvGrpSpPr/>
          <p:nvPr/>
        </p:nvGrpSpPr>
        <p:grpSpPr>
          <a:xfrm>
            <a:off x="5880825" y="2800725"/>
            <a:ext cx="2903776" cy="1542375"/>
            <a:chOff x="6090775" y="2800725"/>
            <a:chExt cx="2903776" cy="1542375"/>
          </a:xfrm>
        </p:grpSpPr>
        <p:pic>
          <p:nvPicPr>
            <p:cNvPr descr="Screenshot - 17052016 - 15:44:41.png" id="356" name="Shape 356"/>
            <p:cNvPicPr preferRelativeResize="0"/>
            <p:nvPr/>
          </p:nvPicPr>
          <p:blipFill rotWithShape="1">
            <a:blip r:embed="rId3">
              <a:alphaModFix/>
            </a:blip>
            <a:srcRect b="0" l="0" r="27630" t="0"/>
            <a:stretch/>
          </p:blipFill>
          <p:spPr>
            <a:xfrm>
              <a:off x="6090775" y="2800725"/>
              <a:ext cx="2903776" cy="1542375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357" name="Shape 357"/>
            <p:cNvSpPr/>
            <p:nvPr/>
          </p:nvSpPr>
          <p:spPr>
            <a:xfrm>
              <a:off x="6090775" y="3004750"/>
              <a:ext cx="509100" cy="27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Shape 358"/>
          <p:cNvSpPr txBox="1"/>
          <p:nvPr/>
        </p:nvSpPr>
        <p:spPr>
          <a:xfrm>
            <a:off x="5880825" y="2908850"/>
            <a:ext cx="859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tel</a:t>
            </a:r>
          </a:p>
        </p:txBody>
      </p:sp>
      <p:sp>
        <p:nvSpPr>
          <p:cNvPr id="359" name="Shape 359"/>
          <p:cNvSpPr/>
          <p:nvPr/>
        </p:nvSpPr>
        <p:spPr>
          <a:xfrm>
            <a:off x="3090025" y="2558025"/>
            <a:ext cx="721800" cy="24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5880825" y="3139950"/>
            <a:ext cx="859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mouse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549225" y="185700"/>
            <a:ext cx="6793500" cy="37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FOREACH</a:t>
            </a:r>
          </a:p>
        </p:txBody>
      </p:sp>
      <p:sp>
        <p:nvSpPr>
          <p:cNvPr id="366" name="Shape 366"/>
          <p:cNvSpPr txBox="1"/>
          <p:nvPr>
            <p:ph idx="1" type="subTitle"/>
          </p:nvPr>
        </p:nvSpPr>
        <p:spPr>
          <a:xfrm>
            <a:off x="549225" y="499950"/>
            <a:ext cx="6575400" cy="2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Il boucle</a:t>
            </a:r>
          </a:p>
        </p:txBody>
      </p:sp>
      <p:grpSp>
        <p:nvGrpSpPr>
          <p:cNvPr id="367" name="Shape 367"/>
          <p:cNvGrpSpPr/>
          <p:nvPr/>
        </p:nvGrpSpPr>
        <p:grpSpPr>
          <a:xfrm>
            <a:off x="438819" y="1161239"/>
            <a:ext cx="8345787" cy="3181861"/>
            <a:chOff x="438819" y="1161239"/>
            <a:chExt cx="8345787" cy="3181861"/>
          </a:xfrm>
        </p:grpSpPr>
        <p:grpSp>
          <p:nvGrpSpPr>
            <p:cNvPr id="368" name="Shape 368"/>
            <p:cNvGrpSpPr/>
            <p:nvPr/>
          </p:nvGrpSpPr>
          <p:grpSpPr>
            <a:xfrm>
              <a:off x="438819" y="1161239"/>
              <a:ext cx="8345787" cy="3181861"/>
              <a:chOff x="3877325" y="1417100"/>
              <a:chExt cx="3898625" cy="860800"/>
            </a:xfrm>
          </p:grpSpPr>
          <p:sp>
            <p:nvSpPr>
              <p:cNvPr id="369" name="Shape 369"/>
              <p:cNvSpPr/>
              <p:nvPr/>
            </p:nvSpPr>
            <p:spPr>
              <a:xfrm>
                <a:off x="3911650" y="1451400"/>
                <a:ext cx="3864300" cy="8265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fr"/>
                  <a:t>111</a:t>
                </a:r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3877325" y="1417100"/>
                <a:ext cx="3864300" cy="826500"/>
              </a:xfrm>
              <a:prstGeom prst="rect">
                <a:avLst/>
              </a:prstGeom>
              <a:solidFill>
                <a:srgbClr val="30353A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1" name="Shape 371"/>
            <p:cNvSpPr txBox="1"/>
            <p:nvPr/>
          </p:nvSpPr>
          <p:spPr>
            <a:xfrm>
              <a:off x="593667" y="1625831"/>
              <a:ext cx="7605600" cy="15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var </a:t>
              </a: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 </a:t>
              </a:r>
              <a:r>
                <a:rPr lang="fr">
                  <a:solidFill>
                    <a:srgbClr val="F9267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=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[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'tel'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'mouse'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'mug'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'screens'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lang="fr">
                  <a:solidFill>
                    <a:srgbClr val="FFE4A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'keys'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];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b="1" i="1" lang="fr">
                  <a:solidFill>
                    <a:srgbClr val="526E7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things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forEach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4D8BBA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function 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 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lang="fr">
                  <a:solidFill>
                    <a:srgbClr val="E0EFEC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console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</a:t>
              </a:r>
              <a:r>
                <a:rPr lang="fr">
                  <a:solidFill>
                    <a:srgbClr val="97974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log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lang="fr">
                  <a:solidFill>
                    <a:srgbClr val="C97B5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element</a:t>
              </a: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8F8F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fr">
                  <a:solidFill>
                    <a:srgbClr val="F8F8F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});</a:t>
              </a:r>
            </a:p>
          </p:txBody>
        </p:sp>
      </p:grpSp>
      <p:grpSp>
        <p:nvGrpSpPr>
          <p:cNvPr id="372" name="Shape 372"/>
          <p:cNvGrpSpPr/>
          <p:nvPr/>
        </p:nvGrpSpPr>
        <p:grpSpPr>
          <a:xfrm>
            <a:off x="4310568" y="2460328"/>
            <a:ext cx="4474428" cy="1882931"/>
            <a:chOff x="6090775" y="2800725"/>
            <a:chExt cx="2903776" cy="1542375"/>
          </a:xfrm>
        </p:grpSpPr>
        <p:pic>
          <p:nvPicPr>
            <p:cNvPr descr="Screenshot - 17052016 - 15:44:41.png" id="373" name="Shape 373"/>
            <p:cNvPicPr preferRelativeResize="0"/>
            <p:nvPr/>
          </p:nvPicPr>
          <p:blipFill rotWithShape="1">
            <a:blip r:embed="rId3">
              <a:alphaModFix/>
            </a:blip>
            <a:srcRect b="0" l="0" r="27630" t="0"/>
            <a:stretch/>
          </p:blipFill>
          <p:spPr>
            <a:xfrm>
              <a:off x="6090775" y="2800725"/>
              <a:ext cx="2903776" cy="1542375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374" name="Shape 374"/>
            <p:cNvSpPr/>
            <p:nvPr/>
          </p:nvSpPr>
          <p:spPr>
            <a:xfrm>
              <a:off x="6090775" y="3004750"/>
              <a:ext cx="509100" cy="27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Shape 375"/>
          <p:cNvSpPr txBox="1"/>
          <p:nvPr/>
        </p:nvSpPr>
        <p:spPr>
          <a:xfrm>
            <a:off x="4310575" y="2613600"/>
            <a:ext cx="1003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tel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mouse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mug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screens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keys</a:t>
            </a:r>
          </a:p>
        </p:txBody>
      </p:sp>
      <p:sp>
        <p:nvSpPr>
          <p:cNvPr id="376" name="Shape 376"/>
          <p:cNvSpPr/>
          <p:nvPr/>
        </p:nvSpPr>
        <p:spPr>
          <a:xfrm>
            <a:off x="438825" y="1161250"/>
            <a:ext cx="370800" cy="370800"/>
          </a:xfrm>
          <a:prstGeom prst="ellipse">
            <a:avLst/>
          </a:prstGeom>
          <a:solidFill>
            <a:srgbClr val="FC4C0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